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5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6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8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64" r:id="rId2"/>
    <p:sldMasterId id="2147483672" r:id="rId3"/>
    <p:sldMasterId id="2147483680" r:id="rId4"/>
    <p:sldMasterId id="2147483688" r:id="rId5"/>
    <p:sldMasterId id="2147483696" r:id="rId6"/>
    <p:sldMasterId id="2147483704" r:id="rId7"/>
    <p:sldMasterId id="2147483712" r:id="rId8"/>
    <p:sldMasterId id="2147483730" r:id="rId9"/>
  </p:sldMasterIdLst>
  <p:notesMasterIdLst>
    <p:notesMasterId r:id="rId33"/>
  </p:notesMasterIdLst>
  <p:sldIdLst>
    <p:sldId id="259" r:id="rId10"/>
    <p:sldId id="260" r:id="rId11"/>
    <p:sldId id="261" r:id="rId12"/>
    <p:sldId id="262" r:id="rId13"/>
    <p:sldId id="407" r:id="rId14"/>
    <p:sldId id="408" r:id="rId15"/>
    <p:sldId id="409" r:id="rId16"/>
    <p:sldId id="411" r:id="rId17"/>
    <p:sldId id="412" r:id="rId18"/>
    <p:sldId id="414" r:id="rId19"/>
    <p:sldId id="415" r:id="rId20"/>
    <p:sldId id="416" r:id="rId21"/>
    <p:sldId id="417" r:id="rId22"/>
    <p:sldId id="329" r:id="rId23"/>
    <p:sldId id="264" r:id="rId24"/>
    <p:sldId id="265" r:id="rId25"/>
    <p:sldId id="418" r:id="rId26"/>
    <p:sldId id="419" r:id="rId27"/>
    <p:sldId id="423" r:id="rId28"/>
    <p:sldId id="421" r:id="rId29"/>
    <p:sldId id="424" r:id="rId30"/>
    <p:sldId id="425" r:id="rId31"/>
    <p:sldId id="426" r:id="rId32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9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EF6803"/>
    <a:srgbClr val="D37207"/>
    <a:srgbClr val="00682F"/>
    <a:srgbClr val="FFFFFF"/>
    <a:srgbClr val="003300"/>
    <a:srgbClr val="3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488" autoAdjust="0"/>
    <p:restoredTop sz="94660"/>
  </p:normalViewPr>
  <p:slideViewPr>
    <p:cSldViewPr>
      <p:cViewPr varScale="1">
        <p:scale>
          <a:sx n="131" d="100"/>
          <a:sy n="131" d="100"/>
        </p:scale>
        <p:origin x="138" y="846"/>
      </p:cViewPr>
      <p:guideLst>
        <p:guide orient="horz" pos="1620"/>
        <p:guide pos="29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notesMaster" Target="notesMasters/notesMaster1.xml"/><Relationship Id="rId38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tair Valášek" userId="c17c33e0b633389a" providerId="LiveId" clId="{07554879-472C-4B23-9EDB-6B0123CD7DBB}"/>
  </pc:docChgLst>
  <pc:docChgLst>
    <pc:chgData name="Altair Valášek" userId="c17c33e0b633389a" providerId="LiveId" clId="{D95E18A5-B0AE-4DAF-93BB-070475A83709}"/>
    <pc:docChg chg="custSel addSld delSld modSld sldOrd delSection modSection">
      <pc:chgData name="Altair Valášek" userId="c17c33e0b633389a" providerId="LiveId" clId="{D95E18A5-B0AE-4DAF-93BB-070475A83709}" dt="2019-06-04T20:36:30.963" v="474"/>
      <pc:docMkLst>
        <pc:docMk/>
      </pc:docMkLst>
      <pc:sldChg chg="modSp">
        <pc:chgData name="Altair Valášek" userId="c17c33e0b633389a" providerId="LiveId" clId="{D95E18A5-B0AE-4DAF-93BB-070475A83709}" dt="2019-06-04T20:23:13.253" v="39" actId="20577"/>
        <pc:sldMkLst>
          <pc:docMk/>
          <pc:sldMk cId="1603099846" sldId="259"/>
        </pc:sldMkLst>
        <pc:spChg chg="mod">
          <ac:chgData name="Altair Valášek" userId="c17c33e0b633389a" providerId="LiveId" clId="{D95E18A5-B0AE-4DAF-93BB-070475A83709}" dt="2019-06-04T20:23:13.253" v="39" actId="20577"/>
          <ac:spMkLst>
            <pc:docMk/>
            <pc:sldMk cId="1603099846" sldId="259"/>
            <ac:spMk id="2" creationId="{00000000-0000-0000-0000-000000000000}"/>
          </ac:spMkLst>
        </pc:spChg>
      </pc:sldChg>
    </pc:docChg>
  </pc:docChgLst>
  <pc:docChgLst>
    <pc:chgData name="Altair Valášek" userId="c17c33e0b633389a" providerId="LiveId" clId="{AAC89274-4E70-48DB-A704-576BBD08FD0B}"/>
    <pc:docChg chg="modSld">
      <pc:chgData name="Altair Valášek" userId="c17c33e0b633389a" providerId="LiveId" clId="{AAC89274-4E70-48DB-A704-576BBD08FD0B}" dt="2019-06-04T17:32:40.357" v="0" actId="20577"/>
      <pc:docMkLst>
        <pc:docMk/>
      </pc:docMkLst>
    </pc:docChg>
  </pc:docChgLst>
  <pc:docChgLst>
    <pc:chgData name="Altair Valášek" userId="c17c33e0b633389a" providerId="LiveId" clId="{42E68F11-8218-416B-85AC-D6A04E44D72B}"/>
  </pc:docChgLst>
  <pc:docChgLst>
    <pc:chgData name="Altair Valášek" userId="c17c33e0b633389a" providerId="LiveId" clId="{956CEE10-DE7B-462C-A74D-135D377F62DA}"/>
    <pc:docChg chg="undo custSel addSld delSld modSld sldOrd modMainMaster delSection modSection">
      <pc:chgData name="Altair Valášek" userId="c17c33e0b633389a" providerId="LiveId" clId="{956CEE10-DE7B-462C-A74D-135D377F62DA}" dt="2019-06-04T17:50:05.388" v="230" actId="14100"/>
      <pc:docMkLst>
        <pc:docMk/>
      </pc:docMkLst>
      <pc:sldChg chg="modSp add">
        <pc:chgData name="Altair Valášek" userId="c17c33e0b633389a" providerId="LiveId" clId="{956CEE10-DE7B-462C-A74D-135D377F62DA}" dt="2019-06-04T17:49:41.902" v="226" actId="5793"/>
        <pc:sldMkLst>
          <pc:docMk/>
          <pc:sldMk cId="1603099846" sldId="259"/>
        </pc:sldMkLst>
        <pc:spChg chg="mod">
          <ac:chgData name="Altair Valášek" userId="c17c33e0b633389a" providerId="LiveId" clId="{956CEE10-DE7B-462C-A74D-135D377F62DA}" dt="2019-06-04T17:49:41.902" v="226" actId="5793"/>
          <ac:spMkLst>
            <pc:docMk/>
            <pc:sldMk cId="1603099846" sldId="259"/>
            <ac:spMk id="2" creationId="{00000000-0000-0000-0000-000000000000}"/>
          </ac:spMkLst>
        </pc:spChg>
      </pc:sldChg>
      <pc:sldMasterChg chg="modSldLayout">
        <pc:chgData name="Altair Valášek" userId="c17c33e0b633389a" providerId="LiveId" clId="{956CEE10-DE7B-462C-A74D-135D377F62DA}" dt="2019-06-04T17:42:26.034" v="21" actId="478"/>
        <pc:sldMasterMkLst>
          <pc:docMk/>
          <pc:sldMasterMk cId="2921479052" sldId="2147483712"/>
        </pc:sldMasterMkLst>
        <pc:sldLayoutChg chg="delSp modSp setBg delAnim modAnim">
          <pc:chgData name="Altair Valášek" userId="c17c33e0b633389a" providerId="LiveId" clId="{956CEE10-DE7B-462C-A74D-135D377F62DA}" dt="2019-06-04T17:42:26.034" v="21" actId="478"/>
          <pc:sldLayoutMkLst>
            <pc:docMk/>
            <pc:sldMasterMk cId="2921479052" sldId="2147483712"/>
            <pc:sldLayoutMk cId="825881837" sldId="2147483729"/>
          </pc:sldLayoutMkLst>
          <pc:spChg chg="del">
            <ac:chgData name="Altair Valášek" userId="c17c33e0b633389a" providerId="LiveId" clId="{956CEE10-DE7B-462C-A74D-135D377F62DA}" dt="2019-06-04T17:42:26.034" v="21" actId="478"/>
            <ac:spMkLst>
              <pc:docMk/>
              <pc:sldMasterMk cId="2921479052" sldId="2147483712"/>
              <pc:sldLayoutMk cId="825881837" sldId="2147483729"/>
              <ac:spMk id="8" creationId="{00000000-0000-0000-0000-000000000000}"/>
            </ac:spMkLst>
          </pc:spChg>
          <pc:spChg chg="del mod">
            <ac:chgData name="Altair Valášek" userId="c17c33e0b633389a" providerId="LiveId" clId="{956CEE10-DE7B-462C-A74D-135D377F62DA}" dt="2019-06-04T17:42:26.034" v="21" actId="478"/>
            <ac:spMkLst>
              <pc:docMk/>
              <pc:sldMasterMk cId="2921479052" sldId="2147483712"/>
              <pc:sldLayoutMk cId="825881837" sldId="2147483729"/>
              <ac:spMk id="9" creationId="{00000000-0000-0000-0000-000000000000}"/>
            </ac:spMkLst>
          </pc:spChg>
          <pc:grpChg chg="del">
            <ac:chgData name="Altair Valášek" userId="c17c33e0b633389a" providerId="LiveId" clId="{956CEE10-DE7B-462C-A74D-135D377F62DA}" dt="2019-06-04T17:42:26.034" v="21" actId="478"/>
            <ac:grpSpMkLst>
              <pc:docMk/>
              <pc:sldMasterMk cId="2921479052" sldId="2147483712"/>
              <pc:sldLayoutMk cId="825881837" sldId="2147483729"/>
              <ac:grpSpMk id="2" creationId="{00000000-0000-0000-0000-000000000000}"/>
            </ac:grpSpMkLst>
          </pc:grpChg>
          <pc:grpChg chg="del">
            <ac:chgData name="Altair Valášek" userId="c17c33e0b633389a" providerId="LiveId" clId="{956CEE10-DE7B-462C-A74D-135D377F62DA}" dt="2019-06-04T17:42:26.034" v="21" actId="478"/>
            <ac:grpSpMkLst>
              <pc:docMk/>
              <pc:sldMasterMk cId="2921479052" sldId="2147483712"/>
              <pc:sldLayoutMk cId="825881837" sldId="2147483729"/>
              <ac:grpSpMk id="5" creationId="{00000000-0000-0000-0000-000000000000}"/>
            </ac:grpSpMkLst>
          </pc:grpChg>
        </pc:sldLayoutChg>
      </pc:sldMasterChg>
    </pc:docChg>
  </pc:docChgLst>
  <pc:docChgLst>
    <pc:chgData name="Altair Valášek" userId="c17c33e0b633389a" providerId="LiveId" clId="{43BF3709-533F-4731-882E-9B7542BE8216}"/>
    <pc:docChg chg="undo custSel addSld delSld modSld">
      <pc:chgData name="Altair Valášek" userId="c17c33e0b633389a" providerId="LiveId" clId="{43BF3709-533F-4731-882E-9B7542BE8216}" dt="2019-06-06T22:36:24.058" v="2199"/>
      <pc:docMkLst>
        <pc:docMk/>
      </pc:docMkLst>
      <pc:sldChg chg="modSp modTransition">
        <pc:chgData name="Altair Valášek" userId="c17c33e0b633389a" providerId="LiveId" clId="{43BF3709-533F-4731-882E-9B7542BE8216}" dt="2019-06-06T22:36:24.058" v="2199"/>
        <pc:sldMkLst>
          <pc:docMk/>
          <pc:sldMk cId="1603099846" sldId="259"/>
        </pc:sldMkLst>
        <pc:spChg chg="mod">
          <ac:chgData name="Altair Valášek" userId="c17c33e0b633389a" providerId="LiveId" clId="{43BF3709-533F-4731-882E-9B7542BE8216}" dt="2019-06-06T15:09:22.676" v="60" actId="20577"/>
          <ac:spMkLst>
            <pc:docMk/>
            <pc:sldMk cId="1603099846" sldId="259"/>
            <ac:spMk id="2" creationId="{00000000-0000-0000-0000-000000000000}"/>
          </ac:spMkLst>
        </pc:spChg>
      </pc:sldChg>
      <pc:sldChg chg="modSp add modTransition">
        <pc:chgData name="Altair Valášek" userId="c17c33e0b633389a" providerId="LiveId" clId="{43BF3709-533F-4731-882E-9B7542BE8216}" dt="2019-06-06T22:36:24.058" v="2199"/>
        <pc:sldMkLst>
          <pc:docMk/>
          <pc:sldMk cId="411348655" sldId="260"/>
        </pc:sldMkLst>
        <pc:spChg chg="mod">
          <ac:chgData name="Altair Valášek" userId="c17c33e0b633389a" providerId="LiveId" clId="{43BF3709-533F-4731-882E-9B7542BE8216}" dt="2019-06-06T22:07:27.041" v="113" actId="20577"/>
          <ac:spMkLst>
            <pc:docMk/>
            <pc:sldMk cId="411348655" sldId="260"/>
            <ac:spMk id="2" creationId="{980A8FB0-6590-4410-B3B4-EFDFA32C643C}"/>
          </ac:spMkLst>
        </pc:spChg>
        <pc:spChg chg="mod">
          <ac:chgData name="Altair Valášek" userId="c17c33e0b633389a" providerId="LiveId" clId="{43BF3709-533F-4731-882E-9B7542BE8216}" dt="2019-06-06T22:08:55.295" v="382" actId="27636"/>
          <ac:spMkLst>
            <pc:docMk/>
            <pc:sldMk cId="411348655" sldId="260"/>
            <ac:spMk id="3" creationId="{69E2F33D-65CF-4FEC-823B-C13AC0ED8F66}"/>
          </ac:spMkLst>
        </pc:spChg>
      </pc:sldChg>
      <pc:sldChg chg="modSp add del">
        <pc:chgData name="Altair Valášek" userId="c17c33e0b633389a" providerId="LiveId" clId="{43BF3709-533F-4731-882E-9B7542BE8216}" dt="2019-06-06T15:10:37.293" v="88" actId="2696"/>
        <pc:sldMkLst>
          <pc:docMk/>
          <pc:sldMk cId="1718558892" sldId="260"/>
        </pc:sldMkLst>
        <pc:spChg chg="mod">
          <ac:chgData name="Altair Valášek" userId="c17c33e0b633389a" providerId="LiveId" clId="{43BF3709-533F-4731-882E-9B7542BE8216}" dt="2019-06-06T15:10:30.543" v="87" actId="6549"/>
          <ac:spMkLst>
            <pc:docMk/>
            <pc:sldMk cId="1718558892" sldId="260"/>
            <ac:spMk id="2" creationId="{628553E8-1B03-42AB-B1E5-ED2CE5E93A70}"/>
          </ac:spMkLst>
        </pc:spChg>
      </pc:sldChg>
      <pc:sldChg chg="addSp delSp modSp add modTransition">
        <pc:chgData name="Altair Valášek" userId="c17c33e0b633389a" providerId="LiveId" clId="{43BF3709-533F-4731-882E-9B7542BE8216}" dt="2019-06-06T22:36:24.058" v="2199"/>
        <pc:sldMkLst>
          <pc:docMk/>
          <pc:sldMk cId="1760504820" sldId="261"/>
        </pc:sldMkLst>
        <pc:spChg chg="del">
          <ac:chgData name="Altair Valášek" userId="c17c33e0b633389a" providerId="LiveId" clId="{43BF3709-533F-4731-882E-9B7542BE8216}" dt="2019-06-06T22:09:03.468" v="384"/>
          <ac:spMkLst>
            <pc:docMk/>
            <pc:sldMk cId="1760504820" sldId="261"/>
            <ac:spMk id="2" creationId="{8F74875E-517B-4E6A-85B3-0FAFF3DCCCD2}"/>
          </ac:spMkLst>
        </pc:spChg>
        <pc:spChg chg="del">
          <ac:chgData name="Altair Valášek" userId="c17c33e0b633389a" providerId="LiveId" clId="{43BF3709-533F-4731-882E-9B7542BE8216}" dt="2019-06-06T22:09:03.468" v="384"/>
          <ac:spMkLst>
            <pc:docMk/>
            <pc:sldMk cId="1760504820" sldId="261"/>
            <ac:spMk id="3" creationId="{F4A6DD67-5CB9-4C53-B75D-ABC4925118AC}"/>
          </ac:spMkLst>
        </pc:spChg>
        <pc:spChg chg="add mod">
          <ac:chgData name="Altair Valášek" userId="c17c33e0b633389a" providerId="LiveId" clId="{43BF3709-533F-4731-882E-9B7542BE8216}" dt="2019-06-06T22:09:31.476" v="450" actId="20577"/>
          <ac:spMkLst>
            <pc:docMk/>
            <pc:sldMk cId="1760504820" sldId="261"/>
            <ac:spMk id="4" creationId="{CE87AF9E-F117-4A40-8F79-7738C64B3F8B}"/>
          </ac:spMkLst>
        </pc:spChg>
        <pc:spChg chg="add mod">
          <ac:chgData name="Altair Valášek" userId="c17c33e0b633389a" providerId="LiveId" clId="{43BF3709-533F-4731-882E-9B7542BE8216}" dt="2019-06-06T22:09:10.601" v="411" actId="20577"/>
          <ac:spMkLst>
            <pc:docMk/>
            <pc:sldMk cId="1760504820" sldId="261"/>
            <ac:spMk id="5" creationId="{28C69E79-CD74-40AE-AE8A-796CBB51309E}"/>
          </ac:spMkLst>
        </pc:spChg>
      </pc:sldChg>
      <pc:sldChg chg="addSp delSp modSp add modTransition">
        <pc:chgData name="Altair Valášek" userId="c17c33e0b633389a" providerId="LiveId" clId="{43BF3709-533F-4731-882E-9B7542BE8216}" dt="2019-06-06T22:36:24.058" v="2199"/>
        <pc:sldMkLst>
          <pc:docMk/>
          <pc:sldMk cId="3163907378" sldId="262"/>
        </pc:sldMkLst>
        <pc:spChg chg="del">
          <ac:chgData name="Altair Valášek" userId="c17c33e0b633389a" providerId="LiveId" clId="{43BF3709-533F-4731-882E-9B7542BE8216}" dt="2019-06-06T22:09:35.945" v="452"/>
          <ac:spMkLst>
            <pc:docMk/>
            <pc:sldMk cId="3163907378" sldId="262"/>
            <ac:spMk id="2" creationId="{8889ECAE-703E-434F-BF98-2706F09053C5}"/>
          </ac:spMkLst>
        </pc:spChg>
        <pc:spChg chg="del">
          <ac:chgData name="Altair Valášek" userId="c17c33e0b633389a" providerId="LiveId" clId="{43BF3709-533F-4731-882E-9B7542BE8216}" dt="2019-06-06T22:09:35.945" v="452"/>
          <ac:spMkLst>
            <pc:docMk/>
            <pc:sldMk cId="3163907378" sldId="262"/>
            <ac:spMk id="3" creationId="{C61B1778-CC52-4771-BF16-0736ACE709BE}"/>
          </ac:spMkLst>
        </pc:spChg>
        <pc:spChg chg="add mod">
          <ac:chgData name="Altair Valášek" userId="c17c33e0b633389a" providerId="LiveId" clId="{43BF3709-533F-4731-882E-9B7542BE8216}" dt="2019-06-06T22:12:02.909" v="645" actId="6549"/>
          <ac:spMkLst>
            <pc:docMk/>
            <pc:sldMk cId="3163907378" sldId="262"/>
            <ac:spMk id="4" creationId="{C0C52853-6BBB-4500-B927-91DB4D13144C}"/>
          </ac:spMkLst>
        </pc:spChg>
        <pc:spChg chg="add mod">
          <ac:chgData name="Altair Valášek" userId="c17c33e0b633389a" providerId="LiveId" clId="{43BF3709-533F-4731-882E-9B7542BE8216}" dt="2019-06-06T22:13:08.841" v="830" actId="27636"/>
          <ac:spMkLst>
            <pc:docMk/>
            <pc:sldMk cId="3163907378" sldId="262"/>
            <ac:spMk id="5" creationId="{DD17319D-48F6-4E32-AB12-8B15D35943CE}"/>
          </ac:spMkLst>
        </pc:spChg>
      </pc:sldChg>
      <pc:sldChg chg="modSp add modTransition">
        <pc:chgData name="Altair Valášek" userId="c17c33e0b633389a" providerId="LiveId" clId="{43BF3709-533F-4731-882E-9B7542BE8216}" dt="2019-06-06T22:36:24.058" v="2199"/>
        <pc:sldMkLst>
          <pc:docMk/>
          <pc:sldMk cId="203906035" sldId="264"/>
        </pc:sldMkLst>
        <pc:spChg chg="mod">
          <ac:chgData name="Altair Valášek" userId="c17c33e0b633389a" providerId="LiveId" clId="{43BF3709-533F-4731-882E-9B7542BE8216}" dt="2019-06-06T22:16:32.705" v="941" actId="27636"/>
          <ac:spMkLst>
            <pc:docMk/>
            <pc:sldMk cId="203906035" sldId="264"/>
            <ac:spMk id="5" creationId="{FCEC792F-6430-4D13-AC68-575BF41C7C55}"/>
          </ac:spMkLst>
        </pc:spChg>
      </pc:sldChg>
      <pc:sldChg chg="modSp add modTransition">
        <pc:chgData name="Altair Valášek" userId="c17c33e0b633389a" providerId="LiveId" clId="{43BF3709-533F-4731-882E-9B7542BE8216}" dt="2019-06-06T22:36:24.058" v="2199"/>
        <pc:sldMkLst>
          <pc:docMk/>
          <pc:sldMk cId="480860363" sldId="265"/>
        </pc:sldMkLst>
        <pc:spChg chg="mod">
          <ac:chgData name="Altair Valášek" userId="c17c33e0b633389a" providerId="LiveId" clId="{43BF3709-533F-4731-882E-9B7542BE8216}" dt="2019-06-06T22:17:12.173" v="986" actId="20577"/>
          <ac:spMkLst>
            <pc:docMk/>
            <pc:sldMk cId="480860363" sldId="265"/>
            <ac:spMk id="2" creationId="{9A369FD8-1DF3-4FA4-A90E-9066724EBE18}"/>
          </ac:spMkLst>
        </pc:spChg>
        <pc:spChg chg="mod">
          <ac:chgData name="Altair Valášek" userId="c17c33e0b633389a" providerId="LiveId" clId="{43BF3709-533F-4731-882E-9B7542BE8216}" dt="2019-06-06T22:16:58.782" v="947" actId="1036"/>
          <ac:spMkLst>
            <pc:docMk/>
            <pc:sldMk cId="480860363" sldId="265"/>
            <ac:spMk id="7" creationId="{30A3EA1E-EF5A-4665-956F-5A91CC171703}"/>
          </ac:spMkLst>
        </pc:spChg>
        <pc:spChg chg="mod">
          <ac:chgData name="Altair Valášek" userId="c17c33e0b633389a" providerId="LiveId" clId="{43BF3709-533F-4731-882E-9B7542BE8216}" dt="2019-06-06T22:16:58.782" v="947" actId="1036"/>
          <ac:spMkLst>
            <pc:docMk/>
            <pc:sldMk cId="480860363" sldId="265"/>
            <ac:spMk id="8" creationId="{305DD434-916B-4B15-B552-0C0775F8C4C3}"/>
          </ac:spMkLst>
        </pc:spChg>
      </pc:sldChg>
      <pc:sldChg chg="modSp add modTransition">
        <pc:chgData name="Altair Valášek" userId="c17c33e0b633389a" providerId="LiveId" clId="{43BF3709-533F-4731-882E-9B7542BE8216}" dt="2019-06-06T22:36:24.058" v="2199"/>
        <pc:sldMkLst>
          <pc:docMk/>
          <pc:sldMk cId="3984863508" sldId="329"/>
        </pc:sldMkLst>
        <pc:spChg chg="mod">
          <ac:chgData name="Altair Valášek" userId="c17c33e0b633389a" providerId="LiveId" clId="{43BF3709-533F-4731-882E-9B7542BE8216}" dt="2019-06-06T22:16:09.892" v="896" actId="404"/>
          <ac:spMkLst>
            <pc:docMk/>
            <pc:sldMk cId="3984863508" sldId="329"/>
            <ac:spMk id="4" creationId="{D65EFB4B-7217-4CAD-BFA5-79F265262F22}"/>
          </ac:spMkLst>
        </pc:spChg>
        <pc:spChg chg="mod">
          <ac:chgData name="Altair Valášek" userId="c17c33e0b633389a" providerId="LiveId" clId="{43BF3709-533F-4731-882E-9B7542BE8216}" dt="2019-06-06T22:16:22.200" v="939" actId="20577"/>
          <ac:spMkLst>
            <pc:docMk/>
            <pc:sldMk cId="3984863508" sldId="329"/>
            <ac:spMk id="5" creationId="{FA713E44-6434-4FD0-A250-E43FF28C443E}"/>
          </ac:spMkLst>
        </pc:spChg>
      </pc:sldChg>
      <pc:sldChg chg="del">
        <pc:chgData name="Altair Valášek" userId="c17c33e0b633389a" providerId="LiveId" clId="{43BF3709-533F-4731-882E-9B7542BE8216}" dt="2019-06-06T15:09:04.284" v="0" actId="2696"/>
        <pc:sldMkLst>
          <pc:docMk/>
          <pc:sldMk cId="2944468224" sldId="347"/>
        </pc:sldMkLst>
      </pc:sldChg>
      <pc:sldChg chg="del">
        <pc:chgData name="Altair Valášek" userId="c17c33e0b633389a" providerId="LiveId" clId="{43BF3709-533F-4731-882E-9B7542BE8216}" dt="2019-06-06T15:09:04.295" v="1" actId="2696"/>
        <pc:sldMkLst>
          <pc:docMk/>
          <pc:sldMk cId="80891741" sldId="348"/>
        </pc:sldMkLst>
      </pc:sldChg>
      <pc:sldChg chg="del">
        <pc:chgData name="Altair Valášek" userId="c17c33e0b633389a" providerId="LiveId" clId="{43BF3709-533F-4731-882E-9B7542BE8216}" dt="2019-06-06T15:09:04.302" v="2" actId="2696"/>
        <pc:sldMkLst>
          <pc:docMk/>
          <pc:sldMk cId="4260448681" sldId="349"/>
        </pc:sldMkLst>
      </pc:sldChg>
      <pc:sldChg chg="del">
        <pc:chgData name="Altair Valášek" userId="c17c33e0b633389a" providerId="LiveId" clId="{43BF3709-533F-4731-882E-9B7542BE8216}" dt="2019-06-06T15:09:04.308" v="3" actId="2696"/>
        <pc:sldMkLst>
          <pc:docMk/>
          <pc:sldMk cId="312987560" sldId="350"/>
        </pc:sldMkLst>
      </pc:sldChg>
      <pc:sldChg chg="del">
        <pc:chgData name="Altair Valášek" userId="c17c33e0b633389a" providerId="LiveId" clId="{43BF3709-533F-4731-882E-9B7542BE8216}" dt="2019-06-06T15:09:04.314" v="4" actId="2696"/>
        <pc:sldMkLst>
          <pc:docMk/>
          <pc:sldMk cId="2632282889" sldId="351"/>
        </pc:sldMkLst>
      </pc:sldChg>
      <pc:sldChg chg="del">
        <pc:chgData name="Altair Valášek" userId="c17c33e0b633389a" providerId="LiveId" clId="{43BF3709-533F-4731-882E-9B7542BE8216}" dt="2019-06-06T15:09:04.320" v="5" actId="2696"/>
        <pc:sldMkLst>
          <pc:docMk/>
          <pc:sldMk cId="4098080134" sldId="368"/>
        </pc:sldMkLst>
      </pc:sldChg>
      <pc:sldChg chg="del">
        <pc:chgData name="Altair Valášek" userId="c17c33e0b633389a" providerId="LiveId" clId="{43BF3709-533F-4731-882E-9B7542BE8216}" dt="2019-06-06T15:09:04.353" v="9" actId="2696"/>
        <pc:sldMkLst>
          <pc:docMk/>
          <pc:sldMk cId="4027800192" sldId="369"/>
        </pc:sldMkLst>
      </pc:sldChg>
      <pc:sldChg chg="del">
        <pc:chgData name="Altair Valášek" userId="c17c33e0b633389a" providerId="LiveId" clId="{43BF3709-533F-4731-882E-9B7542BE8216}" dt="2019-06-06T15:09:04.361" v="10" actId="2696"/>
        <pc:sldMkLst>
          <pc:docMk/>
          <pc:sldMk cId="1311240524" sldId="370"/>
        </pc:sldMkLst>
      </pc:sldChg>
      <pc:sldChg chg="del">
        <pc:chgData name="Altair Valášek" userId="c17c33e0b633389a" providerId="LiveId" clId="{43BF3709-533F-4731-882E-9B7542BE8216}" dt="2019-06-06T15:09:04.331" v="6" actId="2696"/>
        <pc:sldMkLst>
          <pc:docMk/>
          <pc:sldMk cId="629803309" sldId="375"/>
        </pc:sldMkLst>
      </pc:sldChg>
      <pc:sldChg chg="del">
        <pc:chgData name="Altair Valášek" userId="c17c33e0b633389a" providerId="LiveId" clId="{43BF3709-533F-4731-882E-9B7542BE8216}" dt="2019-06-06T15:09:04.367" v="11" actId="2696"/>
        <pc:sldMkLst>
          <pc:docMk/>
          <pc:sldMk cId="3362684323" sldId="376"/>
        </pc:sldMkLst>
      </pc:sldChg>
      <pc:sldChg chg="del">
        <pc:chgData name="Altair Valášek" userId="c17c33e0b633389a" providerId="LiveId" clId="{43BF3709-533F-4731-882E-9B7542BE8216}" dt="2019-06-06T15:09:04.373" v="12" actId="2696"/>
        <pc:sldMkLst>
          <pc:docMk/>
          <pc:sldMk cId="407056171" sldId="377"/>
        </pc:sldMkLst>
      </pc:sldChg>
      <pc:sldChg chg="del">
        <pc:chgData name="Altair Valášek" userId="c17c33e0b633389a" providerId="LiveId" clId="{43BF3709-533F-4731-882E-9B7542BE8216}" dt="2019-06-06T15:09:04.379" v="13" actId="2696"/>
        <pc:sldMkLst>
          <pc:docMk/>
          <pc:sldMk cId="705979403" sldId="378"/>
        </pc:sldMkLst>
      </pc:sldChg>
      <pc:sldChg chg="del">
        <pc:chgData name="Altair Valášek" userId="c17c33e0b633389a" providerId="LiveId" clId="{43BF3709-533F-4731-882E-9B7542BE8216}" dt="2019-06-06T15:09:04.385" v="14" actId="2696"/>
        <pc:sldMkLst>
          <pc:docMk/>
          <pc:sldMk cId="253604369" sldId="379"/>
        </pc:sldMkLst>
      </pc:sldChg>
      <pc:sldChg chg="del">
        <pc:chgData name="Altair Valášek" userId="c17c33e0b633389a" providerId="LiveId" clId="{43BF3709-533F-4731-882E-9B7542BE8216}" dt="2019-06-06T15:09:04.510" v="27" actId="2696"/>
        <pc:sldMkLst>
          <pc:docMk/>
          <pc:sldMk cId="3256447769" sldId="382"/>
        </pc:sldMkLst>
      </pc:sldChg>
      <pc:sldChg chg="del">
        <pc:chgData name="Altair Valášek" userId="c17c33e0b633389a" providerId="LiveId" clId="{43BF3709-533F-4731-882E-9B7542BE8216}" dt="2019-06-06T15:09:04.397" v="16" actId="2696"/>
        <pc:sldMkLst>
          <pc:docMk/>
          <pc:sldMk cId="3874214539" sldId="385"/>
        </pc:sldMkLst>
      </pc:sldChg>
      <pc:sldChg chg="del">
        <pc:chgData name="Altair Valášek" userId="c17c33e0b633389a" providerId="LiveId" clId="{43BF3709-533F-4731-882E-9B7542BE8216}" dt="2019-06-06T15:09:04.519" v="28" actId="2696"/>
        <pc:sldMkLst>
          <pc:docMk/>
          <pc:sldMk cId="1703437307" sldId="386"/>
        </pc:sldMkLst>
      </pc:sldChg>
      <pc:sldChg chg="del">
        <pc:chgData name="Altair Valášek" userId="c17c33e0b633389a" providerId="LiveId" clId="{43BF3709-533F-4731-882E-9B7542BE8216}" dt="2019-06-06T15:09:04.391" v="15" actId="2696"/>
        <pc:sldMkLst>
          <pc:docMk/>
          <pc:sldMk cId="3818257059" sldId="387"/>
        </pc:sldMkLst>
      </pc:sldChg>
      <pc:sldChg chg="del">
        <pc:chgData name="Altair Valášek" userId="c17c33e0b633389a" providerId="LiveId" clId="{43BF3709-533F-4731-882E-9B7542BE8216}" dt="2019-06-06T15:09:04.460" v="21" actId="2696"/>
        <pc:sldMkLst>
          <pc:docMk/>
          <pc:sldMk cId="431268189" sldId="388"/>
        </pc:sldMkLst>
      </pc:sldChg>
      <pc:sldChg chg="del">
        <pc:chgData name="Altair Valášek" userId="c17c33e0b633389a" providerId="LiveId" clId="{43BF3709-533F-4731-882E-9B7542BE8216}" dt="2019-06-06T15:09:04.526" v="29" actId="2696"/>
        <pc:sldMkLst>
          <pc:docMk/>
          <pc:sldMk cId="3592818883" sldId="389"/>
        </pc:sldMkLst>
      </pc:sldChg>
      <pc:sldChg chg="del">
        <pc:chgData name="Altair Valášek" userId="c17c33e0b633389a" providerId="LiveId" clId="{43BF3709-533F-4731-882E-9B7542BE8216}" dt="2019-06-06T15:09:04.477" v="22" actId="2696"/>
        <pc:sldMkLst>
          <pc:docMk/>
          <pc:sldMk cId="1428118453" sldId="390"/>
        </pc:sldMkLst>
      </pc:sldChg>
      <pc:sldChg chg="del">
        <pc:chgData name="Altair Valášek" userId="c17c33e0b633389a" providerId="LiveId" clId="{43BF3709-533F-4731-882E-9B7542BE8216}" dt="2019-06-06T15:09:04.485" v="23" actId="2696"/>
        <pc:sldMkLst>
          <pc:docMk/>
          <pc:sldMk cId="4258393190" sldId="391"/>
        </pc:sldMkLst>
      </pc:sldChg>
      <pc:sldChg chg="del">
        <pc:chgData name="Altair Valášek" userId="c17c33e0b633389a" providerId="LiveId" clId="{43BF3709-533F-4731-882E-9B7542BE8216}" dt="2019-06-06T15:09:04.491" v="24" actId="2696"/>
        <pc:sldMkLst>
          <pc:docMk/>
          <pc:sldMk cId="1276529663" sldId="397"/>
        </pc:sldMkLst>
      </pc:sldChg>
      <pc:sldChg chg="del">
        <pc:chgData name="Altair Valášek" userId="c17c33e0b633389a" providerId="LiveId" clId="{43BF3709-533F-4731-882E-9B7542BE8216}" dt="2019-06-06T15:09:04.403" v="17" actId="2696"/>
        <pc:sldMkLst>
          <pc:docMk/>
          <pc:sldMk cId="2258196802" sldId="398"/>
        </pc:sldMkLst>
      </pc:sldChg>
      <pc:sldChg chg="del">
        <pc:chgData name="Altair Valášek" userId="c17c33e0b633389a" providerId="LiveId" clId="{43BF3709-533F-4731-882E-9B7542BE8216}" dt="2019-06-06T15:09:04.497" v="25" actId="2696"/>
        <pc:sldMkLst>
          <pc:docMk/>
          <pc:sldMk cId="2334614004" sldId="399"/>
        </pc:sldMkLst>
      </pc:sldChg>
      <pc:sldChg chg="del">
        <pc:chgData name="Altair Valášek" userId="c17c33e0b633389a" providerId="LiveId" clId="{43BF3709-533F-4731-882E-9B7542BE8216}" dt="2019-06-06T15:09:04.409" v="18" actId="2696"/>
        <pc:sldMkLst>
          <pc:docMk/>
          <pc:sldMk cId="1586785830" sldId="400"/>
        </pc:sldMkLst>
      </pc:sldChg>
      <pc:sldChg chg="del">
        <pc:chgData name="Altair Valášek" userId="c17c33e0b633389a" providerId="LiveId" clId="{43BF3709-533F-4731-882E-9B7542BE8216}" dt="2019-06-06T15:09:04.434" v="19" actId="2696"/>
        <pc:sldMkLst>
          <pc:docMk/>
          <pc:sldMk cId="1916316690" sldId="401"/>
        </pc:sldMkLst>
      </pc:sldChg>
      <pc:sldChg chg="del">
        <pc:chgData name="Altair Valášek" userId="c17c33e0b633389a" providerId="LiveId" clId="{43BF3709-533F-4731-882E-9B7542BE8216}" dt="2019-06-06T15:09:04.449" v="20" actId="2696"/>
        <pc:sldMkLst>
          <pc:docMk/>
          <pc:sldMk cId="3522119279" sldId="402"/>
        </pc:sldMkLst>
      </pc:sldChg>
      <pc:sldChg chg="del">
        <pc:chgData name="Altair Valášek" userId="c17c33e0b633389a" providerId="LiveId" clId="{43BF3709-533F-4731-882E-9B7542BE8216}" dt="2019-06-06T15:09:04.341" v="7" actId="2696"/>
        <pc:sldMkLst>
          <pc:docMk/>
          <pc:sldMk cId="48968876" sldId="403"/>
        </pc:sldMkLst>
      </pc:sldChg>
      <pc:sldChg chg="del">
        <pc:chgData name="Altair Valášek" userId="c17c33e0b633389a" providerId="LiveId" clId="{43BF3709-533F-4731-882E-9B7542BE8216}" dt="2019-06-06T15:09:04.347" v="8" actId="2696"/>
        <pc:sldMkLst>
          <pc:docMk/>
          <pc:sldMk cId="512530682" sldId="404"/>
        </pc:sldMkLst>
      </pc:sldChg>
      <pc:sldChg chg="del">
        <pc:chgData name="Altair Valášek" userId="c17c33e0b633389a" providerId="LiveId" clId="{43BF3709-533F-4731-882E-9B7542BE8216}" dt="2019-06-06T15:09:04.505" v="26" actId="2696"/>
        <pc:sldMkLst>
          <pc:docMk/>
          <pc:sldMk cId="2499722331" sldId="405"/>
        </pc:sldMkLst>
      </pc:sldChg>
      <pc:sldChg chg="del">
        <pc:chgData name="Altair Valášek" userId="c17c33e0b633389a" providerId="LiveId" clId="{43BF3709-533F-4731-882E-9B7542BE8216}" dt="2019-06-06T15:09:04.528" v="30" actId="2696"/>
        <pc:sldMkLst>
          <pc:docMk/>
          <pc:sldMk cId="1916568064" sldId="406"/>
        </pc:sldMkLst>
      </pc:sldChg>
      <pc:sldChg chg="del">
        <pc:chgData name="Altair Valášek" userId="c17c33e0b633389a" providerId="LiveId" clId="{43BF3709-533F-4731-882E-9B7542BE8216}" dt="2019-06-06T15:09:04.537" v="31" actId="2696"/>
        <pc:sldMkLst>
          <pc:docMk/>
          <pc:sldMk cId="468235612" sldId="407"/>
        </pc:sldMkLst>
      </pc:sldChg>
      <pc:sldChg chg="add modTransition">
        <pc:chgData name="Altair Valášek" userId="c17c33e0b633389a" providerId="LiveId" clId="{43BF3709-533F-4731-882E-9B7542BE8216}" dt="2019-06-06T22:36:24.058" v="2199"/>
        <pc:sldMkLst>
          <pc:docMk/>
          <pc:sldMk cId="3781916327" sldId="407"/>
        </pc:sldMkLst>
      </pc:sldChg>
      <pc:sldChg chg="add modTransition">
        <pc:chgData name="Altair Valášek" userId="c17c33e0b633389a" providerId="LiveId" clId="{43BF3709-533F-4731-882E-9B7542BE8216}" dt="2019-06-06T22:36:24.058" v="2199"/>
        <pc:sldMkLst>
          <pc:docMk/>
          <pc:sldMk cId="2771534844" sldId="408"/>
        </pc:sldMkLst>
      </pc:sldChg>
      <pc:sldChg chg="add modTransition">
        <pc:chgData name="Altair Valášek" userId="c17c33e0b633389a" providerId="LiveId" clId="{43BF3709-533F-4731-882E-9B7542BE8216}" dt="2019-06-06T22:36:24.058" v="2199"/>
        <pc:sldMkLst>
          <pc:docMk/>
          <pc:sldMk cId="2761801810" sldId="409"/>
        </pc:sldMkLst>
      </pc:sldChg>
      <pc:sldChg chg="add modTransition">
        <pc:chgData name="Altair Valášek" userId="c17c33e0b633389a" providerId="LiveId" clId="{43BF3709-533F-4731-882E-9B7542BE8216}" dt="2019-06-06T22:36:24.058" v="2199"/>
        <pc:sldMkLst>
          <pc:docMk/>
          <pc:sldMk cId="521721499" sldId="411"/>
        </pc:sldMkLst>
      </pc:sldChg>
      <pc:sldChg chg="add modTransition">
        <pc:chgData name="Altair Valášek" userId="c17c33e0b633389a" providerId="LiveId" clId="{43BF3709-533F-4731-882E-9B7542BE8216}" dt="2019-06-06T22:36:24.058" v="2199"/>
        <pc:sldMkLst>
          <pc:docMk/>
          <pc:sldMk cId="610775660" sldId="412"/>
        </pc:sldMkLst>
      </pc:sldChg>
      <pc:sldChg chg="add del modTransition">
        <pc:chgData name="Altair Valášek" userId="c17c33e0b633389a" providerId="LiveId" clId="{43BF3709-533F-4731-882E-9B7542BE8216}" dt="2019-06-06T22:36:24.058" v="2199"/>
        <pc:sldMkLst>
          <pc:docMk/>
          <pc:sldMk cId="3816867310" sldId="414"/>
        </pc:sldMkLst>
      </pc:sldChg>
      <pc:sldChg chg="add del modTransition">
        <pc:chgData name="Altair Valášek" userId="c17c33e0b633389a" providerId="LiveId" clId="{43BF3709-533F-4731-882E-9B7542BE8216}" dt="2019-06-06T22:36:24.058" v="2199"/>
        <pc:sldMkLst>
          <pc:docMk/>
          <pc:sldMk cId="1147300469" sldId="415"/>
        </pc:sldMkLst>
      </pc:sldChg>
      <pc:sldChg chg="add del modTransition">
        <pc:chgData name="Altair Valášek" userId="c17c33e0b633389a" providerId="LiveId" clId="{43BF3709-533F-4731-882E-9B7542BE8216}" dt="2019-06-06T22:36:24.058" v="2199"/>
        <pc:sldMkLst>
          <pc:docMk/>
          <pc:sldMk cId="1908968024" sldId="416"/>
        </pc:sldMkLst>
      </pc:sldChg>
      <pc:sldChg chg="addSp delSp modSp add modTransition">
        <pc:chgData name="Altair Valášek" userId="c17c33e0b633389a" providerId="LiveId" clId="{43BF3709-533F-4731-882E-9B7542BE8216}" dt="2019-06-06T22:36:24.058" v="2199"/>
        <pc:sldMkLst>
          <pc:docMk/>
          <pc:sldMk cId="2390079188" sldId="417"/>
        </pc:sldMkLst>
        <pc:spChg chg="del">
          <ac:chgData name="Altair Valášek" userId="c17c33e0b633389a" providerId="LiveId" clId="{43BF3709-533F-4731-882E-9B7542BE8216}" dt="2019-06-06T22:15:04.025" v="838"/>
          <ac:spMkLst>
            <pc:docMk/>
            <pc:sldMk cId="2390079188" sldId="417"/>
            <ac:spMk id="2" creationId="{F12871F2-0A03-490A-A34A-7A4E1E4FF762}"/>
          </ac:spMkLst>
        </pc:spChg>
        <pc:spChg chg="del">
          <ac:chgData name="Altair Valášek" userId="c17c33e0b633389a" providerId="LiveId" clId="{43BF3709-533F-4731-882E-9B7542BE8216}" dt="2019-06-06T22:15:04.025" v="838"/>
          <ac:spMkLst>
            <pc:docMk/>
            <pc:sldMk cId="2390079188" sldId="417"/>
            <ac:spMk id="3" creationId="{B8F35321-B3A7-4441-B536-6E94A15F63D8}"/>
          </ac:spMkLst>
        </pc:spChg>
        <pc:spChg chg="add mod">
          <ac:chgData name="Altair Valášek" userId="c17c33e0b633389a" providerId="LiveId" clId="{43BF3709-533F-4731-882E-9B7542BE8216}" dt="2019-06-06T22:15:31.530" v="870" actId="20577"/>
          <ac:spMkLst>
            <pc:docMk/>
            <pc:sldMk cId="2390079188" sldId="417"/>
            <ac:spMk id="4" creationId="{E36EEFE5-FFB0-4947-9229-0D5E0229B2CE}"/>
          </ac:spMkLst>
        </pc:spChg>
        <pc:spChg chg="add mod">
          <ac:chgData name="Altair Valášek" userId="c17c33e0b633389a" providerId="LiveId" clId="{43BF3709-533F-4731-882E-9B7542BE8216}" dt="2019-06-06T22:15:24.500" v="855" actId="20577"/>
          <ac:spMkLst>
            <pc:docMk/>
            <pc:sldMk cId="2390079188" sldId="417"/>
            <ac:spMk id="5" creationId="{E42C57AD-4B6C-4D56-9888-CD8DE8E1387D}"/>
          </ac:spMkLst>
        </pc:spChg>
      </pc:sldChg>
      <pc:sldChg chg="add del">
        <pc:chgData name="Altair Valášek" userId="c17c33e0b633389a" providerId="LiveId" clId="{43BF3709-533F-4731-882E-9B7542BE8216}" dt="2019-06-06T22:15:35.194" v="872" actId="2696"/>
        <pc:sldMkLst>
          <pc:docMk/>
          <pc:sldMk cId="210020513" sldId="418"/>
        </pc:sldMkLst>
      </pc:sldChg>
      <pc:sldChg chg="addSp delSp modSp add modTransition">
        <pc:chgData name="Altair Valášek" userId="c17c33e0b633389a" providerId="LiveId" clId="{43BF3709-533F-4731-882E-9B7542BE8216}" dt="2019-06-06T22:36:24.058" v="2199"/>
        <pc:sldMkLst>
          <pc:docMk/>
          <pc:sldMk cId="2596154041" sldId="418"/>
        </pc:sldMkLst>
        <pc:spChg chg="del">
          <ac:chgData name="Altair Valášek" userId="c17c33e0b633389a" providerId="LiveId" clId="{43BF3709-533F-4731-882E-9B7542BE8216}" dt="2019-06-06T22:17:28.286" v="988"/>
          <ac:spMkLst>
            <pc:docMk/>
            <pc:sldMk cId="2596154041" sldId="418"/>
            <ac:spMk id="2" creationId="{31830473-42E3-46D0-A732-F9E648A6CDDA}"/>
          </ac:spMkLst>
        </pc:spChg>
        <pc:spChg chg="del">
          <ac:chgData name="Altair Valášek" userId="c17c33e0b633389a" providerId="LiveId" clId="{43BF3709-533F-4731-882E-9B7542BE8216}" dt="2019-06-06T22:17:28.286" v="988"/>
          <ac:spMkLst>
            <pc:docMk/>
            <pc:sldMk cId="2596154041" sldId="418"/>
            <ac:spMk id="3" creationId="{779D9DE3-D299-4281-9F70-2E005329ABCC}"/>
          </ac:spMkLst>
        </pc:spChg>
        <pc:spChg chg="del">
          <ac:chgData name="Altair Valášek" userId="c17c33e0b633389a" providerId="LiveId" clId="{43BF3709-533F-4731-882E-9B7542BE8216}" dt="2019-06-06T22:17:28.286" v="988"/>
          <ac:spMkLst>
            <pc:docMk/>
            <pc:sldMk cId="2596154041" sldId="418"/>
            <ac:spMk id="4" creationId="{52ABE27B-21F3-499B-A97E-04C35108BAFF}"/>
          </ac:spMkLst>
        </pc:spChg>
        <pc:spChg chg="del">
          <ac:chgData name="Altair Valášek" userId="c17c33e0b633389a" providerId="LiveId" clId="{43BF3709-533F-4731-882E-9B7542BE8216}" dt="2019-06-06T22:17:28.286" v="988"/>
          <ac:spMkLst>
            <pc:docMk/>
            <pc:sldMk cId="2596154041" sldId="418"/>
            <ac:spMk id="5" creationId="{F99F5689-0CCE-4D14-9E36-F0C7A5D65211}"/>
          </ac:spMkLst>
        </pc:spChg>
        <pc:spChg chg="del">
          <ac:chgData name="Altair Valášek" userId="c17c33e0b633389a" providerId="LiveId" clId="{43BF3709-533F-4731-882E-9B7542BE8216}" dt="2019-06-06T22:17:28.286" v="988"/>
          <ac:spMkLst>
            <pc:docMk/>
            <pc:sldMk cId="2596154041" sldId="418"/>
            <ac:spMk id="6" creationId="{2C91E762-5040-4D55-A4CD-A59A1CF62375}"/>
          </ac:spMkLst>
        </pc:spChg>
        <pc:spChg chg="add mod">
          <ac:chgData name="Altair Valášek" userId="c17c33e0b633389a" providerId="LiveId" clId="{43BF3709-533F-4731-882E-9B7542BE8216}" dt="2019-06-06T22:17:36.441" v="1016" actId="20577"/>
          <ac:spMkLst>
            <pc:docMk/>
            <pc:sldMk cId="2596154041" sldId="418"/>
            <ac:spMk id="7" creationId="{306C706D-55AB-40E3-AA7C-35E7FC4DED4F}"/>
          </ac:spMkLst>
        </pc:spChg>
        <pc:spChg chg="add mod">
          <ac:chgData name="Altair Valášek" userId="c17c33e0b633389a" providerId="LiveId" clId="{43BF3709-533F-4731-882E-9B7542BE8216}" dt="2019-06-06T22:20:33.162" v="1240" actId="108"/>
          <ac:spMkLst>
            <pc:docMk/>
            <pc:sldMk cId="2596154041" sldId="418"/>
            <ac:spMk id="8" creationId="{7DDBBF95-F450-448B-96FA-54902F3611B8}"/>
          </ac:spMkLst>
        </pc:spChg>
      </pc:sldChg>
      <pc:sldChg chg="modSp add modTransition">
        <pc:chgData name="Altair Valášek" userId="c17c33e0b633389a" providerId="LiveId" clId="{43BF3709-533F-4731-882E-9B7542BE8216}" dt="2019-06-06T22:36:24.058" v="2199"/>
        <pc:sldMkLst>
          <pc:docMk/>
          <pc:sldMk cId="3541892356" sldId="419"/>
        </pc:sldMkLst>
        <pc:spChg chg="mod">
          <ac:chgData name="Altair Valášek" userId="c17c33e0b633389a" providerId="LiveId" clId="{43BF3709-533F-4731-882E-9B7542BE8216}" dt="2019-06-06T22:21:03.750" v="1263" actId="20577"/>
          <ac:spMkLst>
            <pc:docMk/>
            <pc:sldMk cId="3541892356" sldId="419"/>
            <ac:spMk id="2" creationId="{1DB0D546-C4EC-48FA-9A80-E05D439270FE}"/>
          </ac:spMkLst>
        </pc:spChg>
        <pc:spChg chg="mod">
          <ac:chgData name="Altair Valášek" userId="c17c33e0b633389a" providerId="LiveId" clId="{43BF3709-533F-4731-882E-9B7542BE8216}" dt="2019-06-06T22:22:25.112" v="1476" actId="20577"/>
          <ac:spMkLst>
            <pc:docMk/>
            <pc:sldMk cId="3541892356" sldId="419"/>
            <ac:spMk id="3" creationId="{C8DC0795-FD30-4B89-9428-F7CDB30C230F}"/>
          </ac:spMkLst>
        </pc:spChg>
      </pc:sldChg>
      <pc:sldChg chg="addSp delSp modSp add del setBg">
        <pc:chgData name="Altair Valášek" userId="c17c33e0b633389a" providerId="LiveId" clId="{43BF3709-533F-4731-882E-9B7542BE8216}" dt="2019-06-06T22:28:22.452" v="1623" actId="2696"/>
        <pc:sldMkLst>
          <pc:docMk/>
          <pc:sldMk cId="4021312944" sldId="420"/>
        </pc:sldMkLst>
        <pc:spChg chg="del">
          <ac:chgData name="Altair Valášek" userId="c17c33e0b633389a" providerId="LiveId" clId="{43BF3709-533F-4731-882E-9B7542BE8216}" dt="2019-06-06T22:22:34.886" v="1478"/>
          <ac:spMkLst>
            <pc:docMk/>
            <pc:sldMk cId="4021312944" sldId="420"/>
            <ac:spMk id="2" creationId="{D4D4AEA7-A014-4FFC-AA94-6CE2385E5E6A}"/>
          </ac:spMkLst>
        </pc:spChg>
        <pc:spChg chg="del">
          <ac:chgData name="Altair Valášek" userId="c17c33e0b633389a" providerId="LiveId" clId="{43BF3709-533F-4731-882E-9B7542BE8216}" dt="2019-06-06T22:22:34.886" v="1478"/>
          <ac:spMkLst>
            <pc:docMk/>
            <pc:sldMk cId="4021312944" sldId="420"/>
            <ac:spMk id="3" creationId="{1B06E53F-34D7-4FB2-94AE-84688864895E}"/>
          </ac:spMkLst>
        </pc:spChg>
        <pc:spChg chg="add mod">
          <ac:chgData name="Altair Valášek" userId="c17c33e0b633389a" providerId="LiveId" clId="{43BF3709-533F-4731-882E-9B7542BE8216}" dt="2019-06-06T22:23:22.061" v="1520" actId="20577"/>
          <ac:spMkLst>
            <pc:docMk/>
            <pc:sldMk cId="4021312944" sldId="420"/>
            <ac:spMk id="4" creationId="{E1120F3A-E1EF-403A-A902-520DB1A04FA1}"/>
          </ac:spMkLst>
        </pc:spChg>
        <pc:spChg chg="add mod">
          <ac:chgData name="Altair Valášek" userId="c17c33e0b633389a" providerId="LiveId" clId="{43BF3709-533F-4731-882E-9B7542BE8216}" dt="2019-06-06T22:23:04.506" v="1483" actId="6549"/>
          <ac:spMkLst>
            <pc:docMk/>
            <pc:sldMk cId="4021312944" sldId="420"/>
            <ac:spMk id="5" creationId="{0770003F-20F9-45AC-9621-DC2FF8739389}"/>
          </ac:spMkLst>
        </pc:spChg>
        <pc:spChg chg="add del mod">
          <ac:chgData name="Altair Valášek" userId="c17c33e0b633389a" providerId="LiveId" clId="{43BF3709-533F-4731-882E-9B7542BE8216}" dt="2019-06-06T22:27:37.854" v="1609"/>
          <ac:spMkLst>
            <pc:docMk/>
            <pc:sldMk cId="4021312944" sldId="420"/>
            <ac:spMk id="6" creationId="{611B8EED-EECE-4DD3-A09F-BED9C8CBC7A2}"/>
          </ac:spMkLst>
        </pc:spChg>
        <pc:spChg chg="add del mod">
          <ac:chgData name="Altair Valášek" userId="c17c33e0b633389a" providerId="LiveId" clId="{43BF3709-533F-4731-882E-9B7542BE8216}" dt="2019-06-06T22:27:37.854" v="1609"/>
          <ac:spMkLst>
            <pc:docMk/>
            <pc:sldMk cId="4021312944" sldId="420"/>
            <ac:spMk id="7" creationId="{A4438D90-453E-4C62-86CE-1700BE77AC8C}"/>
          </ac:spMkLst>
        </pc:spChg>
        <pc:spChg chg="add del mod">
          <ac:chgData name="Altair Valášek" userId="c17c33e0b633389a" providerId="LiveId" clId="{43BF3709-533F-4731-882E-9B7542BE8216}" dt="2019-06-06T22:27:37.258" v="1607"/>
          <ac:spMkLst>
            <pc:docMk/>
            <pc:sldMk cId="4021312944" sldId="420"/>
            <ac:spMk id="8" creationId="{F5756BBE-71B1-47A1-95F0-F256DA627A94}"/>
          </ac:spMkLst>
        </pc:spChg>
        <pc:spChg chg="add del mod">
          <ac:chgData name="Altair Valášek" userId="c17c33e0b633389a" providerId="LiveId" clId="{43BF3709-533F-4731-882E-9B7542BE8216}" dt="2019-06-06T22:27:37.258" v="1607"/>
          <ac:spMkLst>
            <pc:docMk/>
            <pc:sldMk cId="4021312944" sldId="420"/>
            <ac:spMk id="9" creationId="{B8ED712B-C337-4870-A191-09A5FBA7A037}"/>
          </ac:spMkLst>
        </pc:spChg>
        <pc:spChg chg="add del">
          <ac:chgData name="Altair Valášek" userId="c17c33e0b633389a" providerId="LiveId" clId="{43BF3709-533F-4731-882E-9B7542BE8216}" dt="2019-06-06T22:28:09.918" v="1614" actId="478"/>
          <ac:spMkLst>
            <pc:docMk/>
            <pc:sldMk cId="4021312944" sldId="420"/>
            <ac:spMk id="10" creationId="{A3000DF9-0497-48EE-AD48-DAD6E3FC8802}"/>
          </ac:spMkLst>
        </pc:spChg>
      </pc:sldChg>
      <pc:sldChg chg="addSp delSp modSp add modTransition">
        <pc:chgData name="Altair Valášek" userId="c17c33e0b633389a" providerId="LiveId" clId="{43BF3709-533F-4731-882E-9B7542BE8216}" dt="2019-06-06T22:36:24.058" v="2199"/>
        <pc:sldMkLst>
          <pc:docMk/>
          <pc:sldMk cId="4217983451" sldId="421"/>
        </pc:sldMkLst>
        <pc:spChg chg="del">
          <ac:chgData name="Altair Valášek" userId="c17c33e0b633389a" providerId="LiveId" clId="{43BF3709-533F-4731-882E-9B7542BE8216}" dt="2019-06-06T22:24:15.445" v="1522"/>
          <ac:spMkLst>
            <pc:docMk/>
            <pc:sldMk cId="4217983451" sldId="421"/>
            <ac:spMk id="2" creationId="{458263F5-3EF3-4C25-9B1D-F4175FF30942}"/>
          </ac:spMkLst>
        </pc:spChg>
        <pc:spChg chg="del">
          <ac:chgData name="Altair Valášek" userId="c17c33e0b633389a" providerId="LiveId" clId="{43BF3709-533F-4731-882E-9B7542BE8216}" dt="2019-06-06T22:24:15.445" v="1522"/>
          <ac:spMkLst>
            <pc:docMk/>
            <pc:sldMk cId="4217983451" sldId="421"/>
            <ac:spMk id="3" creationId="{48348A38-D568-4507-89A3-3C91B7587CC1}"/>
          </ac:spMkLst>
        </pc:spChg>
        <pc:spChg chg="add mod">
          <ac:chgData name="Altair Valášek" userId="c17c33e0b633389a" providerId="LiveId" clId="{43BF3709-533F-4731-882E-9B7542BE8216}" dt="2019-06-06T22:30:44.586" v="1696" actId="20577"/>
          <ac:spMkLst>
            <pc:docMk/>
            <pc:sldMk cId="4217983451" sldId="421"/>
            <ac:spMk id="4" creationId="{C15996CE-35B9-4E23-99FB-C0A00774682B}"/>
          </ac:spMkLst>
        </pc:spChg>
        <pc:spChg chg="add mod">
          <ac:chgData name="Altair Valášek" userId="c17c33e0b633389a" providerId="LiveId" clId="{43BF3709-533F-4731-882E-9B7542BE8216}" dt="2019-06-06T22:32:28.498" v="1891" actId="20577"/>
          <ac:spMkLst>
            <pc:docMk/>
            <pc:sldMk cId="4217983451" sldId="421"/>
            <ac:spMk id="5" creationId="{35990533-CCD0-4A1D-8D2C-3C7F2F9D6530}"/>
          </ac:spMkLst>
        </pc:spChg>
        <pc:spChg chg="add del mod">
          <ac:chgData name="Altair Valášek" userId="c17c33e0b633389a" providerId="LiveId" clId="{43BF3709-533F-4731-882E-9B7542BE8216}" dt="2019-06-06T22:28:27.311" v="1624"/>
          <ac:spMkLst>
            <pc:docMk/>
            <pc:sldMk cId="4217983451" sldId="421"/>
            <ac:spMk id="6" creationId="{2E42BE4C-A60B-416A-84A1-12566A493121}"/>
          </ac:spMkLst>
        </pc:spChg>
        <pc:spChg chg="add del mod">
          <ac:chgData name="Altair Valášek" userId="c17c33e0b633389a" providerId="LiveId" clId="{43BF3709-533F-4731-882E-9B7542BE8216}" dt="2019-06-06T22:28:27.311" v="1624"/>
          <ac:spMkLst>
            <pc:docMk/>
            <pc:sldMk cId="4217983451" sldId="421"/>
            <ac:spMk id="7" creationId="{8F870F95-12BE-46C8-94D9-689E14F935F4}"/>
          </ac:spMkLst>
        </pc:spChg>
        <pc:spChg chg="add del mod">
          <ac:chgData name="Altair Valášek" userId="c17c33e0b633389a" providerId="LiveId" clId="{43BF3709-533F-4731-882E-9B7542BE8216}" dt="2019-06-06T22:28:50.961" v="1626"/>
          <ac:spMkLst>
            <pc:docMk/>
            <pc:sldMk cId="4217983451" sldId="421"/>
            <ac:spMk id="8" creationId="{3F06FC2E-326A-4BB8-8C1D-A7EF3EB8D093}"/>
          </ac:spMkLst>
        </pc:spChg>
        <pc:spChg chg="add mod">
          <ac:chgData name="Altair Valášek" userId="c17c33e0b633389a" providerId="LiveId" clId="{43BF3709-533F-4731-882E-9B7542BE8216}" dt="2019-06-06T22:30:16.482" v="1685" actId="1076"/>
          <ac:spMkLst>
            <pc:docMk/>
            <pc:sldMk cId="4217983451" sldId="421"/>
            <ac:spMk id="11" creationId="{EF1D1026-EA27-473E-90BD-C76C92BF22F9}"/>
          </ac:spMkLst>
        </pc:spChg>
        <pc:picChg chg="add mod">
          <ac:chgData name="Altair Valášek" userId="c17c33e0b633389a" providerId="LiveId" clId="{43BF3709-533F-4731-882E-9B7542BE8216}" dt="2019-06-06T22:28:56.655" v="1627" actId="1076"/>
          <ac:picMkLst>
            <pc:docMk/>
            <pc:sldMk cId="4217983451" sldId="421"/>
            <ac:picMk id="10" creationId="{8BCA1715-4C15-4348-B283-E19E4E44F027}"/>
          </ac:picMkLst>
        </pc:picChg>
      </pc:sldChg>
      <pc:sldChg chg="addSp delSp add del">
        <pc:chgData name="Altair Valášek" userId="c17c33e0b633389a" providerId="LiveId" clId="{43BF3709-533F-4731-882E-9B7542BE8216}" dt="2019-06-06T22:28:22.404" v="1622" actId="2696"/>
        <pc:sldMkLst>
          <pc:docMk/>
          <pc:sldMk cId="1184783706" sldId="422"/>
        </pc:sldMkLst>
        <pc:spChg chg="add del">
          <ac:chgData name="Altair Valášek" userId="c17c33e0b633389a" providerId="LiveId" clId="{43BF3709-533F-4731-882E-9B7542BE8216}" dt="2019-06-06T22:28:04.995" v="1613"/>
          <ac:spMkLst>
            <pc:docMk/>
            <pc:sldMk cId="1184783706" sldId="422"/>
            <ac:spMk id="4" creationId="{6E22C5AC-4FD3-4C7B-B385-6A4EEA7C1827}"/>
          </ac:spMkLst>
        </pc:spChg>
      </pc:sldChg>
      <pc:sldChg chg="add del modTransition setBg">
        <pc:chgData name="Altair Valášek" userId="c17c33e0b633389a" providerId="LiveId" clId="{43BF3709-533F-4731-882E-9B7542BE8216}" dt="2019-06-06T22:36:24.058" v="2199"/>
        <pc:sldMkLst>
          <pc:docMk/>
          <pc:sldMk cId="3792069423" sldId="423"/>
        </pc:sldMkLst>
      </pc:sldChg>
      <pc:sldChg chg="addSp delSp modSp add modTransition">
        <pc:chgData name="Altair Valášek" userId="c17c33e0b633389a" providerId="LiveId" clId="{43BF3709-533F-4731-882E-9B7542BE8216}" dt="2019-06-06T22:36:24.058" v="2199"/>
        <pc:sldMkLst>
          <pc:docMk/>
          <pc:sldMk cId="1082547476" sldId="424"/>
        </pc:sldMkLst>
        <pc:spChg chg="del">
          <ac:chgData name="Altair Valášek" userId="c17c33e0b633389a" providerId="LiveId" clId="{43BF3709-533F-4731-882E-9B7542BE8216}" dt="2019-06-06T22:32:37.065" v="1893"/>
          <ac:spMkLst>
            <pc:docMk/>
            <pc:sldMk cId="1082547476" sldId="424"/>
            <ac:spMk id="2" creationId="{0F6EE1E9-6769-43B8-8788-D9F51CAFA48F}"/>
          </ac:spMkLst>
        </pc:spChg>
        <pc:spChg chg="del">
          <ac:chgData name="Altair Valášek" userId="c17c33e0b633389a" providerId="LiveId" clId="{43BF3709-533F-4731-882E-9B7542BE8216}" dt="2019-06-06T22:32:37.065" v="1893"/>
          <ac:spMkLst>
            <pc:docMk/>
            <pc:sldMk cId="1082547476" sldId="424"/>
            <ac:spMk id="3" creationId="{9B77EF8A-3DC2-49F9-8399-619098DE9CE7}"/>
          </ac:spMkLst>
        </pc:spChg>
        <pc:spChg chg="del">
          <ac:chgData name="Altair Valášek" userId="c17c33e0b633389a" providerId="LiveId" clId="{43BF3709-533F-4731-882E-9B7542BE8216}" dt="2019-06-06T22:32:37.065" v="1893"/>
          <ac:spMkLst>
            <pc:docMk/>
            <pc:sldMk cId="1082547476" sldId="424"/>
            <ac:spMk id="4" creationId="{2CCAEB30-485E-429C-BB49-773DE0B92A1E}"/>
          </ac:spMkLst>
        </pc:spChg>
        <pc:spChg chg="add mod">
          <ac:chgData name="Altair Valášek" userId="c17c33e0b633389a" providerId="LiveId" clId="{43BF3709-533F-4731-882E-9B7542BE8216}" dt="2019-06-06T22:32:41.296" v="1903" actId="20577"/>
          <ac:spMkLst>
            <pc:docMk/>
            <pc:sldMk cId="1082547476" sldId="424"/>
            <ac:spMk id="5" creationId="{4BE9EF35-8B60-4C43-BE5C-598B324D07D0}"/>
          </ac:spMkLst>
        </pc:spChg>
        <pc:spChg chg="add mod">
          <ac:chgData name="Altair Valášek" userId="c17c33e0b633389a" providerId="LiveId" clId="{43BF3709-533F-4731-882E-9B7542BE8216}" dt="2019-06-06T22:35:02.996" v="2146" actId="27636"/>
          <ac:spMkLst>
            <pc:docMk/>
            <pc:sldMk cId="1082547476" sldId="424"/>
            <ac:spMk id="6" creationId="{8682C210-E22E-400B-BD14-86EFA3103131}"/>
          </ac:spMkLst>
        </pc:spChg>
      </pc:sldChg>
      <pc:sldChg chg="modSp add modTransition">
        <pc:chgData name="Altair Valášek" userId="c17c33e0b633389a" providerId="LiveId" clId="{43BF3709-533F-4731-882E-9B7542BE8216}" dt="2019-06-06T22:36:24.058" v="2199"/>
        <pc:sldMkLst>
          <pc:docMk/>
          <pc:sldMk cId="276572575" sldId="425"/>
        </pc:sldMkLst>
        <pc:spChg chg="mod">
          <ac:chgData name="Altair Valášek" userId="c17c33e0b633389a" providerId="LiveId" clId="{43BF3709-533F-4731-882E-9B7542BE8216}" dt="2019-06-06T22:35:31.062" v="2196" actId="20577"/>
          <ac:spMkLst>
            <pc:docMk/>
            <pc:sldMk cId="276572575" sldId="425"/>
            <ac:spMk id="4" creationId="{00000000-0000-0000-0000-000000000000}"/>
          </ac:spMkLst>
        </pc:spChg>
      </pc:sldChg>
      <pc:sldChg chg="delSp add modTransition">
        <pc:chgData name="Altair Valášek" userId="c17c33e0b633389a" providerId="LiveId" clId="{43BF3709-533F-4731-882E-9B7542BE8216}" dt="2019-06-06T22:36:24.058" v="2199"/>
        <pc:sldMkLst>
          <pc:docMk/>
          <pc:sldMk cId="234516019" sldId="426"/>
        </pc:sldMkLst>
        <pc:spChg chg="del">
          <ac:chgData name="Altair Valášek" userId="c17c33e0b633389a" providerId="LiveId" clId="{43BF3709-533F-4731-882E-9B7542BE8216}" dt="2019-06-06T22:35:38.886" v="2198"/>
          <ac:spMkLst>
            <pc:docMk/>
            <pc:sldMk cId="234516019" sldId="426"/>
            <ac:spMk id="2" creationId="{F479F200-6448-4488-B711-72A040C83AB4}"/>
          </ac:spMkLst>
        </pc:spChg>
        <pc:spChg chg="del">
          <ac:chgData name="Altair Valášek" userId="c17c33e0b633389a" providerId="LiveId" clId="{43BF3709-533F-4731-882E-9B7542BE8216}" dt="2019-06-06T22:35:38.886" v="2198"/>
          <ac:spMkLst>
            <pc:docMk/>
            <pc:sldMk cId="234516019" sldId="426"/>
            <ac:spMk id="3" creationId="{66BBB6EE-EDAA-4401-9328-ED4CECDD616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7975FD-5960-4B4C-8903-3E856945397F}" type="datetimeFigureOut">
              <a:rPr lang="cs-CZ" smtClean="0"/>
              <a:t>06.06.2019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F0793E-ADD6-4D7C-A898-4AAED721BCC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66958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Master" Target="../slideMasters/slideMaster9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771750" y="194299"/>
            <a:ext cx="6264870" cy="2305439"/>
          </a:xfrm>
          <a:noFill/>
        </p:spPr>
        <p:txBody>
          <a:bodyPr anchor="t">
            <a:normAutofit/>
          </a:bodyPr>
          <a:lstStyle/>
          <a:p>
            <a:pPr algn="l"/>
            <a:r>
              <a:rPr lang="en-US" sz="5400">
                <a:solidFill>
                  <a:schemeClr val="bg1"/>
                </a:solidFill>
                <a:latin typeface="Segoe UI Light" pitchFamily="34" charset="0"/>
              </a:rPr>
              <a:t>Click to edit Master title style</a:t>
            </a:r>
            <a:endParaRPr lang="cs-CZ" sz="540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771749" y="2643759"/>
            <a:ext cx="4753781" cy="1080150"/>
          </a:xfrm>
          <a:solidFill>
            <a:srgbClr val="FFFFFF">
              <a:alpha val="25098"/>
            </a:srgbClr>
          </a:solidFill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l"/>
            <a:r>
              <a:rPr lang="en-US">
                <a:solidFill>
                  <a:schemeClr val="tx1"/>
                </a:solidFill>
                <a:latin typeface="Segoe UI Light" pitchFamily="34" charset="0"/>
              </a:rPr>
              <a:t>Click to edit Master subtitle style</a:t>
            </a:r>
            <a:endParaRPr lang="cs-CZ">
              <a:solidFill>
                <a:schemeClr val="tx1"/>
              </a:solidFill>
              <a:latin typeface="Segoe UI Light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23410" y="195420"/>
            <a:ext cx="1080150" cy="108015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326137" y="141959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323410" y="2643760"/>
            <a:ext cx="1080150" cy="108015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323410" y="386793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1547579" y="194298"/>
            <a:ext cx="1081271" cy="1081271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1550306" y="141846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1547579" y="264263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1547579" y="3866808"/>
            <a:ext cx="1081271" cy="1081271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2771750" y="3867930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3995920" y="3866809"/>
            <a:ext cx="1081270" cy="108127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5220090" y="3867930"/>
            <a:ext cx="1081270" cy="108127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6444260" y="3866809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1" name="Oval 13"/>
          <p:cNvSpPr/>
          <p:nvPr userDrawn="1"/>
        </p:nvSpPr>
        <p:spPr>
          <a:xfrm>
            <a:off x="7812450" y="3866808"/>
            <a:ext cx="1080150" cy="1080150"/>
          </a:xfrm>
          <a:custGeom>
            <a:avLst/>
            <a:gdLst/>
            <a:ahLst/>
            <a:cxnLst/>
            <a:rect l="l" t="t" r="r" b="b"/>
            <a:pathLst>
              <a:path w="4320600" h="4320600">
                <a:moveTo>
                  <a:pt x="2160300" y="144020"/>
                </a:moveTo>
                <a:cubicBezTo>
                  <a:pt x="1046739" y="144020"/>
                  <a:pt x="144020" y="1046739"/>
                  <a:pt x="144020" y="2160300"/>
                </a:cubicBezTo>
                <a:cubicBezTo>
                  <a:pt x="144020" y="3273861"/>
                  <a:pt x="1046739" y="4176580"/>
                  <a:pt x="2160300" y="4176580"/>
                </a:cubicBezTo>
                <a:cubicBezTo>
                  <a:pt x="3273861" y="4176580"/>
                  <a:pt x="4176580" y="3273861"/>
                  <a:pt x="4176580" y="2160300"/>
                </a:cubicBezTo>
                <a:cubicBezTo>
                  <a:pt x="4176580" y="1046739"/>
                  <a:pt x="3273861" y="144020"/>
                  <a:pt x="2160300" y="144020"/>
                </a:cubicBezTo>
                <a:close/>
                <a:moveTo>
                  <a:pt x="2160300" y="0"/>
                </a:moveTo>
                <a:cubicBezTo>
                  <a:pt x="3353401" y="0"/>
                  <a:pt x="4320600" y="967199"/>
                  <a:pt x="4320600" y="2160300"/>
                </a:cubicBezTo>
                <a:cubicBezTo>
                  <a:pt x="4320600" y="3353401"/>
                  <a:pt x="3353401" y="4320600"/>
                  <a:pt x="2160300" y="4320600"/>
                </a:cubicBezTo>
                <a:cubicBezTo>
                  <a:pt x="967199" y="4320600"/>
                  <a:pt x="0" y="3353401"/>
                  <a:pt x="0" y="2160300"/>
                </a:cubicBezTo>
                <a:cubicBezTo>
                  <a:pt x="0" y="967199"/>
                  <a:pt x="967199" y="0"/>
                  <a:pt x="2160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Rectangle 15"/>
          <p:cNvSpPr/>
          <p:nvPr userDrawn="1"/>
        </p:nvSpPr>
        <p:spPr>
          <a:xfrm rot="13500000">
            <a:off x="8107175" y="4173435"/>
            <a:ext cx="466896" cy="466896"/>
          </a:xfrm>
          <a:custGeom>
            <a:avLst/>
            <a:gdLst/>
            <a:ahLst/>
            <a:cxnLst/>
            <a:rect l="l" t="t" r="r" b="b"/>
            <a:pathLst>
              <a:path w="1867582" h="1867582">
                <a:moveTo>
                  <a:pt x="67332" y="0"/>
                </a:moveTo>
                <a:lnTo>
                  <a:pt x="1867582" y="0"/>
                </a:lnTo>
                <a:lnTo>
                  <a:pt x="1867582" y="1"/>
                </a:lnTo>
                <a:lnTo>
                  <a:pt x="1867582" y="1"/>
                </a:lnTo>
                <a:lnTo>
                  <a:pt x="1867582" y="1800251"/>
                </a:lnTo>
                <a:lnTo>
                  <a:pt x="1723562" y="1800251"/>
                </a:lnTo>
                <a:lnTo>
                  <a:pt x="1723562" y="245858"/>
                </a:lnTo>
                <a:lnTo>
                  <a:pt x="101838" y="1867582"/>
                </a:lnTo>
                <a:lnTo>
                  <a:pt x="0" y="1765744"/>
                </a:lnTo>
                <a:lnTo>
                  <a:pt x="1621725" y="144020"/>
                </a:lnTo>
                <a:lnTo>
                  <a:pt x="67332" y="1440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3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D:\Documents\Grafika\Altairis\Prezentace Metro\tiles\stage1_07.png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2" y="3867931"/>
            <a:ext cx="1080148" cy="1080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D:\Documents\Grafika\Altairis\Prezentace Metro\tiles\stage1_08.pn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2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D:\Documents\Grafika\Altairis\Prezentace Metro\tiles\stage2_01.png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187375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D:\Documents\Grafika\Altairis\Prezentace Metro\tiles\stage2_02.png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5420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2" descr="D:\Documents\Grafika\Altairis\Prezentace Metro\tiles\stage2_03.pn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2" cy="107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3" descr="D:\Documents\Grafika\Altairis\Prezentace Metro\tiles\stage2_04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579" y="141958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4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2642636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5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534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6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9" y="3862825"/>
            <a:ext cx="1094448" cy="109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7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9" name="Group 38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40" name="Rectangle 39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41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2" name="Picture 19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5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0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21" y="3866811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1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9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2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60" y="3866808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6353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1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3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0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1500"/>
                            </p:stCondLst>
                            <p:childTnLst>
                              <p:par>
                                <p:cTn id="7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30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4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7500"/>
                            </p:stCondLst>
                            <p:childTnLst>
                              <p:par>
                                <p:cTn id="9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9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2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3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13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1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1750" y="2643758"/>
            <a:ext cx="6120850" cy="1090843"/>
          </a:xfrm>
        </p:spPr>
        <p:txBody>
          <a:bodyPr anchor="t">
            <a:noAutofit/>
          </a:bodyPr>
          <a:lstStyle>
            <a:lvl1pPr algn="l">
              <a:defRPr sz="2800" b="0" cap="none" baseline="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1750" y="1421196"/>
            <a:ext cx="6120850" cy="1078544"/>
          </a:xfrm>
          <a:solidFill>
            <a:srgbClr val="000000">
              <a:alpha val="50196"/>
            </a:srgbClr>
          </a:solidFill>
        </p:spPr>
        <p:txBody>
          <a:bodyPr anchor="ctr">
            <a:normAutofit/>
          </a:bodyPr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14" name="Rectangle 13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15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Group 15"/>
          <p:cNvGrpSpPr/>
          <p:nvPr userDrawn="1"/>
        </p:nvGrpSpPr>
        <p:grpSpPr>
          <a:xfrm>
            <a:off x="7020340" y="3087437"/>
            <a:ext cx="1883094" cy="1883094"/>
            <a:chOff x="971500" y="411450"/>
            <a:chExt cx="4320600" cy="4320600"/>
          </a:xfrm>
          <a:solidFill>
            <a:srgbClr val="FFFFFF"/>
          </a:solidFill>
        </p:grpSpPr>
        <p:sp>
          <p:nvSpPr>
            <p:cNvPr id="17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8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374425771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00" y="1275570"/>
            <a:ext cx="4244400" cy="3600499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4010" y="1275570"/>
            <a:ext cx="4244400" cy="360050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0730329"/>
      </p:ext>
    </p:extLst>
  </p:cSld>
  <p:clrMapOvr>
    <a:masterClrMapping/>
  </p:clrMapOvr>
  <p:transition spd="slow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400" y="1779640"/>
            <a:ext cx="4245988" cy="309643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1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010" y="1779640"/>
            <a:ext cx="4248590" cy="3100894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6600598"/>
      </p:ext>
    </p:extLst>
  </p:cSld>
  <p:clrMapOvr>
    <a:masterClrMapping/>
  </p:clrMapOvr>
  <p:transition spd="slow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4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5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810841717"/>
      </p:ext>
    </p:extLst>
  </p:cSld>
  <p:clrMapOvr>
    <a:masterClrMapping/>
  </p:clrMapOvr>
  <p:transition spd="slow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3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4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1784343974"/>
      </p:ext>
    </p:extLst>
  </p:cSld>
  <p:clrMapOvr>
    <a:masterClrMapping/>
  </p:clrMapOvr>
  <p:transition spd="slow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771750" y="194299"/>
            <a:ext cx="6264870" cy="2305439"/>
          </a:xfrm>
          <a:noFill/>
        </p:spPr>
        <p:txBody>
          <a:bodyPr anchor="t">
            <a:normAutofit/>
          </a:bodyPr>
          <a:lstStyle/>
          <a:p>
            <a:pPr algn="l"/>
            <a:endParaRPr lang="cs-CZ" sz="540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771749" y="2643759"/>
            <a:ext cx="4753781" cy="1080150"/>
          </a:xfrm>
          <a:solidFill>
            <a:srgbClr val="FFFFFF">
              <a:alpha val="25098"/>
            </a:srgbClr>
          </a:solidFill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l"/>
            <a:endParaRPr lang="cs-CZ">
              <a:solidFill>
                <a:schemeClr val="tx1"/>
              </a:solidFill>
              <a:latin typeface="Segoe UI Light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23410" y="195420"/>
            <a:ext cx="1080150" cy="108015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326137" y="141959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323410" y="2643760"/>
            <a:ext cx="1080150" cy="108015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323410" y="386793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1547579" y="194298"/>
            <a:ext cx="1081271" cy="1081271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1550306" y="141846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1547579" y="264263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1547579" y="3866808"/>
            <a:ext cx="1081271" cy="1081271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2771750" y="3867930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3995920" y="3866809"/>
            <a:ext cx="1081270" cy="108127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5220090" y="3867930"/>
            <a:ext cx="1081270" cy="108127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6444260" y="3866809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1" name="Oval 13"/>
          <p:cNvSpPr/>
          <p:nvPr userDrawn="1"/>
        </p:nvSpPr>
        <p:spPr>
          <a:xfrm>
            <a:off x="7812450" y="3866808"/>
            <a:ext cx="1080150" cy="1080150"/>
          </a:xfrm>
          <a:custGeom>
            <a:avLst/>
            <a:gdLst/>
            <a:ahLst/>
            <a:cxnLst/>
            <a:rect l="l" t="t" r="r" b="b"/>
            <a:pathLst>
              <a:path w="4320600" h="4320600">
                <a:moveTo>
                  <a:pt x="2160300" y="144020"/>
                </a:moveTo>
                <a:cubicBezTo>
                  <a:pt x="1046739" y="144020"/>
                  <a:pt x="144020" y="1046739"/>
                  <a:pt x="144020" y="2160300"/>
                </a:cubicBezTo>
                <a:cubicBezTo>
                  <a:pt x="144020" y="3273861"/>
                  <a:pt x="1046739" y="4176580"/>
                  <a:pt x="2160300" y="4176580"/>
                </a:cubicBezTo>
                <a:cubicBezTo>
                  <a:pt x="3273861" y="4176580"/>
                  <a:pt x="4176580" y="3273861"/>
                  <a:pt x="4176580" y="2160300"/>
                </a:cubicBezTo>
                <a:cubicBezTo>
                  <a:pt x="4176580" y="1046739"/>
                  <a:pt x="3273861" y="144020"/>
                  <a:pt x="2160300" y="144020"/>
                </a:cubicBezTo>
                <a:close/>
                <a:moveTo>
                  <a:pt x="2160300" y="0"/>
                </a:moveTo>
                <a:cubicBezTo>
                  <a:pt x="3353401" y="0"/>
                  <a:pt x="4320600" y="967199"/>
                  <a:pt x="4320600" y="2160300"/>
                </a:cubicBezTo>
                <a:cubicBezTo>
                  <a:pt x="4320600" y="3353401"/>
                  <a:pt x="3353401" y="4320600"/>
                  <a:pt x="2160300" y="4320600"/>
                </a:cubicBezTo>
                <a:cubicBezTo>
                  <a:pt x="967199" y="4320600"/>
                  <a:pt x="0" y="3353401"/>
                  <a:pt x="0" y="2160300"/>
                </a:cubicBezTo>
                <a:cubicBezTo>
                  <a:pt x="0" y="967199"/>
                  <a:pt x="967199" y="0"/>
                  <a:pt x="2160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Rectangle 15"/>
          <p:cNvSpPr/>
          <p:nvPr userDrawn="1"/>
        </p:nvSpPr>
        <p:spPr>
          <a:xfrm rot="13500000">
            <a:off x="8107175" y="4173435"/>
            <a:ext cx="466896" cy="466896"/>
          </a:xfrm>
          <a:custGeom>
            <a:avLst/>
            <a:gdLst/>
            <a:ahLst/>
            <a:cxnLst/>
            <a:rect l="l" t="t" r="r" b="b"/>
            <a:pathLst>
              <a:path w="1867582" h="1867582">
                <a:moveTo>
                  <a:pt x="67332" y="0"/>
                </a:moveTo>
                <a:lnTo>
                  <a:pt x="1867582" y="0"/>
                </a:lnTo>
                <a:lnTo>
                  <a:pt x="1867582" y="1"/>
                </a:lnTo>
                <a:lnTo>
                  <a:pt x="1867582" y="1"/>
                </a:lnTo>
                <a:lnTo>
                  <a:pt x="1867582" y="1800251"/>
                </a:lnTo>
                <a:lnTo>
                  <a:pt x="1723562" y="1800251"/>
                </a:lnTo>
                <a:lnTo>
                  <a:pt x="1723562" y="245858"/>
                </a:lnTo>
                <a:lnTo>
                  <a:pt x="101838" y="1867582"/>
                </a:lnTo>
                <a:lnTo>
                  <a:pt x="0" y="1765744"/>
                </a:lnTo>
                <a:lnTo>
                  <a:pt x="1621725" y="144020"/>
                </a:lnTo>
                <a:lnTo>
                  <a:pt x="67332" y="1440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3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D:\Documents\Grafika\Altairis\Prezentace Metro\tiles\stage1_07.png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2" y="3867931"/>
            <a:ext cx="1080148" cy="1080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D:\Documents\Grafika\Altairis\Prezentace Metro\tiles\stage1_08.pn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2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D:\Documents\Grafika\Altairis\Prezentace Metro\tiles\stage2_01.png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187375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D:\Documents\Grafika\Altairis\Prezentace Metro\tiles\stage2_02.png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5420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2" descr="D:\Documents\Grafika\Altairis\Prezentace Metro\tiles\stage2_03.pn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2" cy="107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3" descr="D:\Documents\Grafika\Altairis\Prezentace Metro\tiles\stage2_04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579" y="141958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4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2642636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5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534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6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9" y="3862825"/>
            <a:ext cx="1094448" cy="109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7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9" name="Group 38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40" name="Rectangle 39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41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2" name="Picture 19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5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0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21" y="3866811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1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9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2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60" y="3866808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677397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1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3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0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1500"/>
                            </p:stCondLst>
                            <p:childTnLst>
                              <p:par>
                                <p:cTn id="7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30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4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7500"/>
                            </p:stCondLst>
                            <p:childTnLst>
                              <p:par>
                                <p:cTn id="9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9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2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3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13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1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000000">
              <a:alpha val="25098"/>
            </a:srgbClr>
          </a:solidFill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5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6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324136783"/>
      </p:ext>
    </p:extLst>
  </p:cSld>
  <p:clrMapOvr>
    <a:masterClrMapping/>
  </p:clrMapOvr>
  <p:transition spd="slow">
    <p:pu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1750" y="2643758"/>
            <a:ext cx="6120850" cy="1090843"/>
          </a:xfrm>
        </p:spPr>
        <p:txBody>
          <a:bodyPr anchor="t">
            <a:noAutofit/>
          </a:bodyPr>
          <a:lstStyle>
            <a:lvl1pPr algn="l">
              <a:defRPr sz="2800" b="0" cap="none" baseline="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1750" y="1421196"/>
            <a:ext cx="6120850" cy="1078544"/>
          </a:xfrm>
          <a:solidFill>
            <a:srgbClr val="000000">
              <a:alpha val="50196"/>
            </a:srgbClr>
          </a:solidFill>
        </p:spPr>
        <p:txBody>
          <a:bodyPr anchor="ctr">
            <a:normAutofit/>
          </a:bodyPr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14" name="Rectangle 13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15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Group 15"/>
          <p:cNvGrpSpPr/>
          <p:nvPr userDrawn="1"/>
        </p:nvGrpSpPr>
        <p:grpSpPr>
          <a:xfrm>
            <a:off x="7020340" y="3087437"/>
            <a:ext cx="1883094" cy="1883094"/>
            <a:chOff x="971500" y="411450"/>
            <a:chExt cx="4320600" cy="4320600"/>
          </a:xfrm>
          <a:solidFill>
            <a:srgbClr val="FFFFFF"/>
          </a:solidFill>
        </p:grpSpPr>
        <p:sp>
          <p:nvSpPr>
            <p:cNvPr id="17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8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341953006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00" y="1275570"/>
            <a:ext cx="4244400" cy="3600499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4010" y="1275570"/>
            <a:ext cx="4244400" cy="360050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2101695"/>
      </p:ext>
    </p:extLst>
  </p:cSld>
  <p:clrMapOvr>
    <a:masterClrMapping/>
  </p:clrMapOvr>
  <p:transition spd="slow">
    <p:pu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400" y="1779640"/>
            <a:ext cx="4245988" cy="309643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1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010" y="1779640"/>
            <a:ext cx="4248590" cy="3100894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0528239"/>
      </p:ext>
    </p:extLst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000000">
              <a:alpha val="25098"/>
            </a:srgbClr>
          </a:solidFill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5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6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339442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4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5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1403681087"/>
      </p:ext>
    </p:extLst>
  </p:cSld>
  <p:clrMapOvr>
    <a:masterClrMapping/>
  </p:clrMapOvr>
  <p:transition spd="slow">
    <p:pu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3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4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3081453003"/>
      </p:ext>
    </p:extLst>
  </p:cSld>
  <p:clrMapOvr>
    <a:masterClrMapping/>
  </p:clrMapOvr>
  <p:transition spd="slow">
    <p:pu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771750" y="194299"/>
            <a:ext cx="6264870" cy="2305439"/>
          </a:xfrm>
          <a:noFill/>
        </p:spPr>
        <p:txBody>
          <a:bodyPr anchor="t">
            <a:normAutofit/>
          </a:bodyPr>
          <a:lstStyle/>
          <a:p>
            <a:pPr algn="l"/>
            <a:endParaRPr lang="cs-CZ" sz="540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771749" y="2643759"/>
            <a:ext cx="4753781" cy="1080150"/>
          </a:xfrm>
          <a:solidFill>
            <a:srgbClr val="FFFFFF">
              <a:alpha val="25098"/>
            </a:srgbClr>
          </a:solidFill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l"/>
            <a:endParaRPr lang="cs-CZ">
              <a:solidFill>
                <a:schemeClr val="tx1"/>
              </a:solidFill>
              <a:latin typeface="Segoe UI Light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23410" y="195420"/>
            <a:ext cx="1080150" cy="108015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326137" y="141959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323410" y="2643760"/>
            <a:ext cx="1080150" cy="108015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323410" y="386793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1547579" y="194298"/>
            <a:ext cx="1081271" cy="1081271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1550306" y="141846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1547579" y="264263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1547579" y="3866808"/>
            <a:ext cx="1081271" cy="1081271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2771750" y="3867930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3995920" y="3866809"/>
            <a:ext cx="1081270" cy="108127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5220090" y="3867930"/>
            <a:ext cx="1081270" cy="108127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6444260" y="3866809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1" name="Oval 13"/>
          <p:cNvSpPr/>
          <p:nvPr userDrawn="1"/>
        </p:nvSpPr>
        <p:spPr>
          <a:xfrm>
            <a:off x="7812450" y="3866808"/>
            <a:ext cx="1080150" cy="1080150"/>
          </a:xfrm>
          <a:custGeom>
            <a:avLst/>
            <a:gdLst/>
            <a:ahLst/>
            <a:cxnLst/>
            <a:rect l="l" t="t" r="r" b="b"/>
            <a:pathLst>
              <a:path w="4320600" h="4320600">
                <a:moveTo>
                  <a:pt x="2160300" y="144020"/>
                </a:moveTo>
                <a:cubicBezTo>
                  <a:pt x="1046739" y="144020"/>
                  <a:pt x="144020" y="1046739"/>
                  <a:pt x="144020" y="2160300"/>
                </a:cubicBezTo>
                <a:cubicBezTo>
                  <a:pt x="144020" y="3273861"/>
                  <a:pt x="1046739" y="4176580"/>
                  <a:pt x="2160300" y="4176580"/>
                </a:cubicBezTo>
                <a:cubicBezTo>
                  <a:pt x="3273861" y="4176580"/>
                  <a:pt x="4176580" y="3273861"/>
                  <a:pt x="4176580" y="2160300"/>
                </a:cubicBezTo>
                <a:cubicBezTo>
                  <a:pt x="4176580" y="1046739"/>
                  <a:pt x="3273861" y="144020"/>
                  <a:pt x="2160300" y="144020"/>
                </a:cubicBezTo>
                <a:close/>
                <a:moveTo>
                  <a:pt x="2160300" y="0"/>
                </a:moveTo>
                <a:cubicBezTo>
                  <a:pt x="3353401" y="0"/>
                  <a:pt x="4320600" y="967199"/>
                  <a:pt x="4320600" y="2160300"/>
                </a:cubicBezTo>
                <a:cubicBezTo>
                  <a:pt x="4320600" y="3353401"/>
                  <a:pt x="3353401" y="4320600"/>
                  <a:pt x="2160300" y="4320600"/>
                </a:cubicBezTo>
                <a:cubicBezTo>
                  <a:pt x="967199" y="4320600"/>
                  <a:pt x="0" y="3353401"/>
                  <a:pt x="0" y="2160300"/>
                </a:cubicBezTo>
                <a:cubicBezTo>
                  <a:pt x="0" y="967199"/>
                  <a:pt x="967199" y="0"/>
                  <a:pt x="2160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Rectangle 15"/>
          <p:cNvSpPr/>
          <p:nvPr userDrawn="1"/>
        </p:nvSpPr>
        <p:spPr>
          <a:xfrm rot="13500000">
            <a:off x="8107175" y="4173435"/>
            <a:ext cx="466896" cy="466896"/>
          </a:xfrm>
          <a:custGeom>
            <a:avLst/>
            <a:gdLst/>
            <a:ahLst/>
            <a:cxnLst/>
            <a:rect l="l" t="t" r="r" b="b"/>
            <a:pathLst>
              <a:path w="1867582" h="1867582">
                <a:moveTo>
                  <a:pt x="67332" y="0"/>
                </a:moveTo>
                <a:lnTo>
                  <a:pt x="1867582" y="0"/>
                </a:lnTo>
                <a:lnTo>
                  <a:pt x="1867582" y="1"/>
                </a:lnTo>
                <a:lnTo>
                  <a:pt x="1867582" y="1"/>
                </a:lnTo>
                <a:lnTo>
                  <a:pt x="1867582" y="1800251"/>
                </a:lnTo>
                <a:lnTo>
                  <a:pt x="1723562" y="1800251"/>
                </a:lnTo>
                <a:lnTo>
                  <a:pt x="1723562" y="245858"/>
                </a:lnTo>
                <a:lnTo>
                  <a:pt x="101838" y="1867582"/>
                </a:lnTo>
                <a:lnTo>
                  <a:pt x="0" y="1765744"/>
                </a:lnTo>
                <a:lnTo>
                  <a:pt x="1621725" y="144020"/>
                </a:lnTo>
                <a:lnTo>
                  <a:pt x="67332" y="1440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3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D:\Documents\Grafika\Altairis\Prezentace Metro\tiles\stage1_07.png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2" y="3867931"/>
            <a:ext cx="1080148" cy="1080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D:\Documents\Grafika\Altairis\Prezentace Metro\tiles\stage1_08.pn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2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D:\Documents\Grafika\Altairis\Prezentace Metro\tiles\stage2_01.png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187375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D:\Documents\Grafika\Altairis\Prezentace Metro\tiles\stage2_02.png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5420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2" descr="D:\Documents\Grafika\Altairis\Prezentace Metro\tiles\stage2_03.pn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2" cy="107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3" descr="D:\Documents\Grafika\Altairis\Prezentace Metro\tiles\stage2_04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579" y="141958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4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2642636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5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534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6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9" y="3862825"/>
            <a:ext cx="1094448" cy="109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7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9" name="Group 38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40" name="Rectangle 39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41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2" name="Picture 19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5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0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21" y="3866811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1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9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2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60" y="3866808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789210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1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3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0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1500"/>
                            </p:stCondLst>
                            <p:childTnLst>
                              <p:par>
                                <p:cTn id="7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30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4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7500"/>
                            </p:stCondLst>
                            <p:childTnLst>
                              <p:par>
                                <p:cTn id="9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9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2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3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13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1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000000">
              <a:alpha val="25098"/>
            </a:srgbClr>
          </a:solidFill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5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6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3114292469"/>
      </p:ext>
    </p:extLst>
  </p:cSld>
  <p:clrMapOvr>
    <a:masterClrMapping/>
  </p:clrMapOvr>
  <p:transition spd="slow">
    <p:push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1750" y="2643758"/>
            <a:ext cx="6120850" cy="1090843"/>
          </a:xfrm>
        </p:spPr>
        <p:txBody>
          <a:bodyPr anchor="t">
            <a:noAutofit/>
          </a:bodyPr>
          <a:lstStyle>
            <a:lvl1pPr algn="l">
              <a:defRPr sz="2800" b="0" cap="none" baseline="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1750" y="1421196"/>
            <a:ext cx="6120850" cy="1078544"/>
          </a:xfrm>
          <a:solidFill>
            <a:srgbClr val="000000">
              <a:alpha val="50196"/>
            </a:srgbClr>
          </a:solidFill>
        </p:spPr>
        <p:txBody>
          <a:bodyPr anchor="ctr">
            <a:normAutofit/>
          </a:bodyPr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14" name="Rectangle 13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15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Group 15"/>
          <p:cNvGrpSpPr/>
          <p:nvPr userDrawn="1"/>
        </p:nvGrpSpPr>
        <p:grpSpPr>
          <a:xfrm>
            <a:off x="7020340" y="3087437"/>
            <a:ext cx="1883094" cy="1883094"/>
            <a:chOff x="971500" y="411450"/>
            <a:chExt cx="4320600" cy="4320600"/>
          </a:xfrm>
          <a:solidFill>
            <a:srgbClr val="FFFFFF"/>
          </a:solidFill>
        </p:grpSpPr>
        <p:sp>
          <p:nvSpPr>
            <p:cNvPr id="17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8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8977246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00" y="1275570"/>
            <a:ext cx="4244400" cy="3600499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4010" y="1275570"/>
            <a:ext cx="4244400" cy="360050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34180939"/>
      </p:ext>
    </p:extLst>
  </p:cSld>
  <p:clrMapOvr>
    <a:masterClrMapping/>
  </p:clrMapOvr>
  <p:transition spd="slow">
    <p:push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400" y="1779640"/>
            <a:ext cx="4245988" cy="309643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1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010" y="1779640"/>
            <a:ext cx="4248590" cy="3100894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7411923"/>
      </p:ext>
    </p:extLst>
  </p:cSld>
  <p:clrMapOvr>
    <a:masterClrMapping/>
  </p:clrMapOvr>
  <p:transition spd="slow">
    <p:push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4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5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1715124566"/>
      </p:ext>
    </p:extLst>
  </p:cSld>
  <p:clrMapOvr>
    <a:masterClrMapping/>
  </p:clrMapOvr>
  <p:transition spd="slow">
    <p:push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3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4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869225439"/>
      </p:ext>
    </p:extLst>
  </p:cSld>
  <p:clrMapOvr>
    <a:masterClrMapping/>
  </p:clrMapOvr>
  <p:transition spd="slow">
    <p:push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771750" y="194299"/>
            <a:ext cx="6264870" cy="2305439"/>
          </a:xfrm>
          <a:noFill/>
        </p:spPr>
        <p:txBody>
          <a:bodyPr anchor="t">
            <a:normAutofit/>
          </a:bodyPr>
          <a:lstStyle/>
          <a:p>
            <a:pPr algn="l"/>
            <a:endParaRPr lang="cs-CZ" sz="540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771749" y="2643759"/>
            <a:ext cx="4753781" cy="1080150"/>
          </a:xfrm>
          <a:solidFill>
            <a:srgbClr val="FFFFFF">
              <a:alpha val="25098"/>
            </a:srgbClr>
          </a:solidFill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l"/>
            <a:endParaRPr lang="cs-CZ">
              <a:solidFill>
                <a:schemeClr val="tx1"/>
              </a:solidFill>
              <a:latin typeface="Segoe UI Light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23410" y="195420"/>
            <a:ext cx="1080150" cy="108015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326137" y="141959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323410" y="2643760"/>
            <a:ext cx="1080150" cy="108015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323410" y="386793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1547579" y="194298"/>
            <a:ext cx="1081271" cy="1081271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1550306" y="141846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1547579" y="264263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1547579" y="3866808"/>
            <a:ext cx="1081271" cy="1081271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2771750" y="3867930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3995920" y="3866809"/>
            <a:ext cx="1081270" cy="108127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5220090" y="3867930"/>
            <a:ext cx="1081270" cy="108127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6444260" y="3866809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1" name="Oval 13"/>
          <p:cNvSpPr/>
          <p:nvPr userDrawn="1"/>
        </p:nvSpPr>
        <p:spPr>
          <a:xfrm>
            <a:off x="7812450" y="3866808"/>
            <a:ext cx="1080150" cy="1080150"/>
          </a:xfrm>
          <a:custGeom>
            <a:avLst/>
            <a:gdLst/>
            <a:ahLst/>
            <a:cxnLst/>
            <a:rect l="l" t="t" r="r" b="b"/>
            <a:pathLst>
              <a:path w="4320600" h="4320600">
                <a:moveTo>
                  <a:pt x="2160300" y="144020"/>
                </a:moveTo>
                <a:cubicBezTo>
                  <a:pt x="1046739" y="144020"/>
                  <a:pt x="144020" y="1046739"/>
                  <a:pt x="144020" y="2160300"/>
                </a:cubicBezTo>
                <a:cubicBezTo>
                  <a:pt x="144020" y="3273861"/>
                  <a:pt x="1046739" y="4176580"/>
                  <a:pt x="2160300" y="4176580"/>
                </a:cubicBezTo>
                <a:cubicBezTo>
                  <a:pt x="3273861" y="4176580"/>
                  <a:pt x="4176580" y="3273861"/>
                  <a:pt x="4176580" y="2160300"/>
                </a:cubicBezTo>
                <a:cubicBezTo>
                  <a:pt x="4176580" y="1046739"/>
                  <a:pt x="3273861" y="144020"/>
                  <a:pt x="2160300" y="144020"/>
                </a:cubicBezTo>
                <a:close/>
                <a:moveTo>
                  <a:pt x="2160300" y="0"/>
                </a:moveTo>
                <a:cubicBezTo>
                  <a:pt x="3353401" y="0"/>
                  <a:pt x="4320600" y="967199"/>
                  <a:pt x="4320600" y="2160300"/>
                </a:cubicBezTo>
                <a:cubicBezTo>
                  <a:pt x="4320600" y="3353401"/>
                  <a:pt x="3353401" y="4320600"/>
                  <a:pt x="2160300" y="4320600"/>
                </a:cubicBezTo>
                <a:cubicBezTo>
                  <a:pt x="967199" y="4320600"/>
                  <a:pt x="0" y="3353401"/>
                  <a:pt x="0" y="2160300"/>
                </a:cubicBezTo>
                <a:cubicBezTo>
                  <a:pt x="0" y="967199"/>
                  <a:pt x="967199" y="0"/>
                  <a:pt x="2160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Rectangle 15"/>
          <p:cNvSpPr/>
          <p:nvPr userDrawn="1"/>
        </p:nvSpPr>
        <p:spPr>
          <a:xfrm rot="13500000">
            <a:off x="8107175" y="4173435"/>
            <a:ext cx="466896" cy="466896"/>
          </a:xfrm>
          <a:custGeom>
            <a:avLst/>
            <a:gdLst/>
            <a:ahLst/>
            <a:cxnLst/>
            <a:rect l="l" t="t" r="r" b="b"/>
            <a:pathLst>
              <a:path w="1867582" h="1867582">
                <a:moveTo>
                  <a:pt x="67332" y="0"/>
                </a:moveTo>
                <a:lnTo>
                  <a:pt x="1867582" y="0"/>
                </a:lnTo>
                <a:lnTo>
                  <a:pt x="1867582" y="1"/>
                </a:lnTo>
                <a:lnTo>
                  <a:pt x="1867582" y="1"/>
                </a:lnTo>
                <a:lnTo>
                  <a:pt x="1867582" y="1800251"/>
                </a:lnTo>
                <a:lnTo>
                  <a:pt x="1723562" y="1800251"/>
                </a:lnTo>
                <a:lnTo>
                  <a:pt x="1723562" y="245858"/>
                </a:lnTo>
                <a:lnTo>
                  <a:pt x="101838" y="1867582"/>
                </a:lnTo>
                <a:lnTo>
                  <a:pt x="0" y="1765744"/>
                </a:lnTo>
                <a:lnTo>
                  <a:pt x="1621725" y="144020"/>
                </a:lnTo>
                <a:lnTo>
                  <a:pt x="67332" y="1440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3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D:\Documents\Grafika\Altairis\Prezentace Metro\tiles\stage1_07.png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2" y="3867931"/>
            <a:ext cx="1080148" cy="1080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D:\Documents\Grafika\Altairis\Prezentace Metro\tiles\stage1_08.pn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2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D:\Documents\Grafika\Altairis\Prezentace Metro\tiles\stage2_01.png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187375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D:\Documents\Grafika\Altairis\Prezentace Metro\tiles\stage2_02.png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5420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2" descr="D:\Documents\Grafika\Altairis\Prezentace Metro\tiles\stage2_03.pn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2" cy="107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3" descr="D:\Documents\Grafika\Altairis\Prezentace Metro\tiles\stage2_04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579" y="141958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4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2642636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5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534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6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9" y="3862825"/>
            <a:ext cx="1094448" cy="109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7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9" name="Group 38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40" name="Rectangle 39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41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2" name="Picture 19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5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0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21" y="3866811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1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9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2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60" y="3866808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67081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1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3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0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1500"/>
                            </p:stCondLst>
                            <p:childTnLst>
                              <p:par>
                                <p:cTn id="7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30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4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7500"/>
                            </p:stCondLst>
                            <p:childTnLst>
                              <p:par>
                                <p:cTn id="9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9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2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3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13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1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1750" y="2643758"/>
            <a:ext cx="6120850" cy="1090843"/>
          </a:xfrm>
        </p:spPr>
        <p:txBody>
          <a:bodyPr anchor="t">
            <a:noAutofit/>
          </a:bodyPr>
          <a:lstStyle>
            <a:lvl1pPr algn="l">
              <a:defRPr sz="2800" b="0" cap="none" baseline="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1750" y="1421196"/>
            <a:ext cx="6120850" cy="1078544"/>
          </a:xfrm>
          <a:solidFill>
            <a:srgbClr val="000000">
              <a:alpha val="50196"/>
            </a:srgbClr>
          </a:solidFill>
        </p:spPr>
        <p:txBody>
          <a:bodyPr anchor="ctr">
            <a:normAutofit/>
          </a:bodyPr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7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14" name="Rectangle 13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15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Group 15"/>
          <p:cNvGrpSpPr/>
          <p:nvPr userDrawn="1"/>
        </p:nvGrpSpPr>
        <p:grpSpPr>
          <a:xfrm>
            <a:off x="7020340" y="3087437"/>
            <a:ext cx="1883094" cy="1883094"/>
            <a:chOff x="971500" y="411450"/>
            <a:chExt cx="4320600" cy="4320600"/>
          </a:xfrm>
          <a:solidFill>
            <a:srgbClr val="FFFFFF"/>
          </a:solidFill>
        </p:grpSpPr>
        <p:sp>
          <p:nvSpPr>
            <p:cNvPr id="17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8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1789134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000000">
              <a:alpha val="25098"/>
            </a:srgbClr>
          </a:solidFill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5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6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4129355123"/>
      </p:ext>
    </p:extLst>
  </p:cSld>
  <p:clrMapOvr>
    <a:masterClrMapping/>
  </p:clrMapOvr>
  <p:transition spd="slow">
    <p:push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1750" y="2643758"/>
            <a:ext cx="6120850" cy="1090843"/>
          </a:xfrm>
        </p:spPr>
        <p:txBody>
          <a:bodyPr anchor="t">
            <a:noAutofit/>
          </a:bodyPr>
          <a:lstStyle>
            <a:lvl1pPr algn="l">
              <a:defRPr sz="2800" b="0" cap="none" baseline="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1750" y="1421196"/>
            <a:ext cx="6120850" cy="1078544"/>
          </a:xfrm>
          <a:solidFill>
            <a:srgbClr val="000000">
              <a:alpha val="50196"/>
            </a:srgbClr>
          </a:solidFill>
        </p:spPr>
        <p:txBody>
          <a:bodyPr anchor="ctr">
            <a:normAutofit/>
          </a:bodyPr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14" name="Rectangle 13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15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Group 15"/>
          <p:cNvGrpSpPr/>
          <p:nvPr userDrawn="1"/>
        </p:nvGrpSpPr>
        <p:grpSpPr>
          <a:xfrm>
            <a:off x="7020340" y="3087437"/>
            <a:ext cx="1883094" cy="1883094"/>
            <a:chOff x="971500" y="411450"/>
            <a:chExt cx="4320600" cy="4320600"/>
          </a:xfrm>
          <a:solidFill>
            <a:srgbClr val="FFFFFF"/>
          </a:solidFill>
        </p:grpSpPr>
        <p:sp>
          <p:nvSpPr>
            <p:cNvPr id="17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8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5850398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00" y="1275570"/>
            <a:ext cx="4244400" cy="3600499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4010" y="1275570"/>
            <a:ext cx="4244400" cy="360050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18233853"/>
      </p:ext>
    </p:extLst>
  </p:cSld>
  <p:clrMapOvr>
    <a:masterClrMapping/>
  </p:clrMapOvr>
  <p:transition spd="slow">
    <p:push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400" y="1779640"/>
            <a:ext cx="4245988" cy="309643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1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010" y="1779640"/>
            <a:ext cx="4248590" cy="3100894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9536674"/>
      </p:ext>
    </p:extLst>
  </p:cSld>
  <p:clrMapOvr>
    <a:masterClrMapping/>
  </p:clrMapOvr>
  <p:transition spd="slow">
    <p:push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4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5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1288744417"/>
      </p:ext>
    </p:extLst>
  </p:cSld>
  <p:clrMapOvr>
    <a:masterClrMapping/>
  </p:clrMapOvr>
  <p:transition spd="slow">
    <p:push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3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4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3340470204"/>
      </p:ext>
    </p:extLst>
  </p:cSld>
  <p:clrMapOvr>
    <a:masterClrMapping/>
  </p:clrMapOvr>
  <p:transition spd="slow">
    <p:push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771750" y="194299"/>
            <a:ext cx="6264870" cy="2305439"/>
          </a:xfrm>
          <a:noFill/>
        </p:spPr>
        <p:txBody>
          <a:bodyPr anchor="t">
            <a:normAutofit/>
          </a:bodyPr>
          <a:lstStyle/>
          <a:p>
            <a:pPr algn="l"/>
            <a:endParaRPr lang="cs-CZ" sz="540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771749" y="2643759"/>
            <a:ext cx="4753781" cy="1080150"/>
          </a:xfrm>
          <a:solidFill>
            <a:srgbClr val="FFFFFF">
              <a:alpha val="25098"/>
            </a:srgbClr>
          </a:solidFill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l"/>
            <a:endParaRPr lang="cs-CZ">
              <a:solidFill>
                <a:schemeClr val="tx1"/>
              </a:solidFill>
              <a:latin typeface="Segoe UI Light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23410" y="195420"/>
            <a:ext cx="1080150" cy="108015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326137" y="141959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323410" y="2643760"/>
            <a:ext cx="1080150" cy="108015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323410" y="386793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1547579" y="194298"/>
            <a:ext cx="1081271" cy="1081271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1550306" y="141846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1547579" y="264263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1547579" y="3866808"/>
            <a:ext cx="1081271" cy="1081271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2771750" y="3867930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3995920" y="3866809"/>
            <a:ext cx="1081270" cy="108127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5220090" y="3867930"/>
            <a:ext cx="1081270" cy="108127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6444260" y="3866809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1" name="Oval 13"/>
          <p:cNvSpPr/>
          <p:nvPr userDrawn="1"/>
        </p:nvSpPr>
        <p:spPr>
          <a:xfrm>
            <a:off x="7812450" y="3866808"/>
            <a:ext cx="1080150" cy="1080150"/>
          </a:xfrm>
          <a:custGeom>
            <a:avLst/>
            <a:gdLst/>
            <a:ahLst/>
            <a:cxnLst/>
            <a:rect l="l" t="t" r="r" b="b"/>
            <a:pathLst>
              <a:path w="4320600" h="4320600">
                <a:moveTo>
                  <a:pt x="2160300" y="144020"/>
                </a:moveTo>
                <a:cubicBezTo>
                  <a:pt x="1046739" y="144020"/>
                  <a:pt x="144020" y="1046739"/>
                  <a:pt x="144020" y="2160300"/>
                </a:cubicBezTo>
                <a:cubicBezTo>
                  <a:pt x="144020" y="3273861"/>
                  <a:pt x="1046739" y="4176580"/>
                  <a:pt x="2160300" y="4176580"/>
                </a:cubicBezTo>
                <a:cubicBezTo>
                  <a:pt x="3273861" y="4176580"/>
                  <a:pt x="4176580" y="3273861"/>
                  <a:pt x="4176580" y="2160300"/>
                </a:cubicBezTo>
                <a:cubicBezTo>
                  <a:pt x="4176580" y="1046739"/>
                  <a:pt x="3273861" y="144020"/>
                  <a:pt x="2160300" y="144020"/>
                </a:cubicBezTo>
                <a:close/>
                <a:moveTo>
                  <a:pt x="2160300" y="0"/>
                </a:moveTo>
                <a:cubicBezTo>
                  <a:pt x="3353401" y="0"/>
                  <a:pt x="4320600" y="967199"/>
                  <a:pt x="4320600" y="2160300"/>
                </a:cubicBezTo>
                <a:cubicBezTo>
                  <a:pt x="4320600" y="3353401"/>
                  <a:pt x="3353401" y="4320600"/>
                  <a:pt x="2160300" y="4320600"/>
                </a:cubicBezTo>
                <a:cubicBezTo>
                  <a:pt x="967199" y="4320600"/>
                  <a:pt x="0" y="3353401"/>
                  <a:pt x="0" y="2160300"/>
                </a:cubicBezTo>
                <a:cubicBezTo>
                  <a:pt x="0" y="967199"/>
                  <a:pt x="967199" y="0"/>
                  <a:pt x="2160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Rectangle 15"/>
          <p:cNvSpPr/>
          <p:nvPr userDrawn="1"/>
        </p:nvSpPr>
        <p:spPr>
          <a:xfrm rot="13500000">
            <a:off x="8107175" y="4173435"/>
            <a:ext cx="466896" cy="466896"/>
          </a:xfrm>
          <a:custGeom>
            <a:avLst/>
            <a:gdLst/>
            <a:ahLst/>
            <a:cxnLst/>
            <a:rect l="l" t="t" r="r" b="b"/>
            <a:pathLst>
              <a:path w="1867582" h="1867582">
                <a:moveTo>
                  <a:pt x="67332" y="0"/>
                </a:moveTo>
                <a:lnTo>
                  <a:pt x="1867582" y="0"/>
                </a:lnTo>
                <a:lnTo>
                  <a:pt x="1867582" y="1"/>
                </a:lnTo>
                <a:lnTo>
                  <a:pt x="1867582" y="1"/>
                </a:lnTo>
                <a:lnTo>
                  <a:pt x="1867582" y="1800251"/>
                </a:lnTo>
                <a:lnTo>
                  <a:pt x="1723562" y="1800251"/>
                </a:lnTo>
                <a:lnTo>
                  <a:pt x="1723562" y="245858"/>
                </a:lnTo>
                <a:lnTo>
                  <a:pt x="101838" y="1867582"/>
                </a:lnTo>
                <a:lnTo>
                  <a:pt x="0" y="1765744"/>
                </a:lnTo>
                <a:lnTo>
                  <a:pt x="1621725" y="144020"/>
                </a:lnTo>
                <a:lnTo>
                  <a:pt x="67332" y="1440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3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D:\Documents\Grafika\Altairis\Prezentace Metro\tiles\stage1_07.png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2" y="3867931"/>
            <a:ext cx="1080148" cy="1080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D:\Documents\Grafika\Altairis\Prezentace Metro\tiles\stage1_08.pn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2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D:\Documents\Grafika\Altairis\Prezentace Metro\tiles\stage2_01.png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187375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D:\Documents\Grafika\Altairis\Prezentace Metro\tiles\stage2_02.png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5420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2" descr="D:\Documents\Grafika\Altairis\Prezentace Metro\tiles\stage2_03.pn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2" cy="107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3" descr="D:\Documents\Grafika\Altairis\Prezentace Metro\tiles\stage2_04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579" y="141958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4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2642636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5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534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6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9" y="3862825"/>
            <a:ext cx="1094448" cy="109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7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9" name="Group 38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40" name="Rectangle 39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41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2" name="Picture 19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5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0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21" y="3866811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1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9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2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60" y="3866808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216086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1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3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0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1500"/>
                            </p:stCondLst>
                            <p:childTnLst>
                              <p:par>
                                <p:cTn id="7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30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4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7500"/>
                            </p:stCondLst>
                            <p:childTnLst>
                              <p:par>
                                <p:cTn id="9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9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2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3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13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1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000000">
              <a:alpha val="25098"/>
            </a:srgbClr>
          </a:solidFill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5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6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1046003963"/>
      </p:ext>
    </p:extLst>
  </p:cSld>
  <p:clrMapOvr>
    <a:masterClrMapping/>
  </p:clrMapOvr>
  <p:transition spd="slow">
    <p:push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1750" y="2643758"/>
            <a:ext cx="6120850" cy="1090843"/>
          </a:xfrm>
        </p:spPr>
        <p:txBody>
          <a:bodyPr anchor="t">
            <a:noAutofit/>
          </a:bodyPr>
          <a:lstStyle>
            <a:lvl1pPr algn="l">
              <a:defRPr sz="2800" b="0" cap="none" baseline="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1750" y="1421196"/>
            <a:ext cx="6120850" cy="1078544"/>
          </a:xfrm>
          <a:solidFill>
            <a:srgbClr val="000000">
              <a:alpha val="50196"/>
            </a:srgbClr>
          </a:solidFill>
        </p:spPr>
        <p:txBody>
          <a:bodyPr anchor="ctr">
            <a:normAutofit/>
          </a:bodyPr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14" name="Rectangle 13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15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Group 15"/>
          <p:cNvGrpSpPr/>
          <p:nvPr userDrawn="1"/>
        </p:nvGrpSpPr>
        <p:grpSpPr>
          <a:xfrm>
            <a:off x="7020340" y="3087437"/>
            <a:ext cx="1883094" cy="1883094"/>
            <a:chOff x="971500" y="411450"/>
            <a:chExt cx="4320600" cy="4320600"/>
          </a:xfrm>
          <a:solidFill>
            <a:srgbClr val="FFFFFF"/>
          </a:solidFill>
        </p:grpSpPr>
        <p:sp>
          <p:nvSpPr>
            <p:cNvPr id="17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8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60633676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00" y="1275570"/>
            <a:ext cx="4244400" cy="3600499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4010" y="1275570"/>
            <a:ext cx="4244400" cy="360050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7962305"/>
      </p:ext>
    </p:extLst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00" y="1275570"/>
            <a:ext cx="4244400" cy="3600499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4010" y="1275570"/>
            <a:ext cx="4244400" cy="360050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99798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400" y="1779640"/>
            <a:ext cx="4245988" cy="309643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1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010" y="1779640"/>
            <a:ext cx="4248590" cy="3100894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0863744"/>
      </p:ext>
    </p:extLst>
  </p:cSld>
  <p:clrMapOvr>
    <a:masterClrMapping/>
  </p:clrMapOvr>
  <p:transition spd="slow">
    <p:push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4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5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1185704237"/>
      </p:ext>
    </p:extLst>
  </p:cSld>
  <p:clrMapOvr>
    <a:masterClrMapping/>
  </p:clrMapOvr>
  <p:transition spd="slow">
    <p:push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3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4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1748277506"/>
      </p:ext>
    </p:extLst>
  </p:cSld>
  <p:clrMapOvr>
    <a:masterClrMapping/>
  </p:clrMapOvr>
  <p:transition spd="slow">
    <p:push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771750" y="194299"/>
            <a:ext cx="6264870" cy="2305439"/>
          </a:xfrm>
          <a:noFill/>
        </p:spPr>
        <p:txBody>
          <a:bodyPr anchor="t">
            <a:normAutofit/>
          </a:bodyPr>
          <a:lstStyle/>
          <a:p>
            <a:pPr algn="l"/>
            <a:endParaRPr lang="cs-CZ" sz="540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771749" y="2643759"/>
            <a:ext cx="4753781" cy="1080150"/>
          </a:xfrm>
          <a:solidFill>
            <a:srgbClr val="FFFFFF">
              <a:alpha val="25098"/>
            </a:srgbClr>
          </a:solidFill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l"/>
            <a:endParaRPr lang="cs-CZ">
              <a:solidFill>
                <a:schemeClr val="tx1"/>
              </a:solidFill>
              <a:latin typeface="Segoe UI Light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23410" y="195420"/>
            <a:ext cx="1080150" cy="108015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326137" y="141959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323410" y="2643760"/>
            <a:ext cx="1080150" cy="108015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323410" y="386793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1547579" y="194298"/>
            <a:ext cx="1081271" cy="1081271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1550306" y="141846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1547579" y="264263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1547579" y="3866808"/>
            <a:ext cx="1081271" cy="1081271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2771750" y="3867930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3995920" y="3866809"/>
            <a:ext cx="1081270" cy="108127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5220090" y="3867930"/>
            <a:ext cx="1081270" cy="108127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6444260" y="3866809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1" name="Oval 13"/>
          <p:cNvSpPr/>
          <p:nvPr userDrawn="1"/>
        </p:nvSpPr>
        <p:spPr>
          <a:xfrm>
            <a:off x="7812450" y="3866808"/>
            <a:ext cx="1080150" cy="1080150"/>
          </a:xfrm>
          <a:custGeom>
            <a:avLst/>
            <a:gdLst/>
            <a:ahLst/>
            <a:cxnLst/>
            <a:rect l="l" t="t" r="r" b="b"/>
            <a:pathLst>
              <a:path w="4320600" h="4320600">
                <a:moveTo>
                  <a:pt x="2160300" y="144020"/>
                </a:moveTo>
                <a:cubicBezTo>
                  <a:pt x="1046739" y="144020"/>
                  <a:pt x="144020" y="1046739"/>
                  <a:pt x="144020" y="2160300"/>
                </a:cubicBezTo>
                <a:cubicBezTo>
                  <a:pt x="144020" y="3273861"/>
                  <a:pt x="1046739" y="4176580"/>
                  <a:pt x="2160300" y="4176580"/>
                </a:cubicBezTo>
                <a:cubicBezTo>
                  <a:pt x="3273861" y="4176580"/>
                  <a:pt x="4176580" y="3273861"/>
                  <a:pt x="4176580" y="2160300"/>
                </a:cubicBezTo>
                <a:cubicBezTo>
                  <a:pt x="4176580" y="1046739"/>
                  <a:pt x="3273861" y="144020"/>
                  <a:pt x="2160300" y="144020"/>
                </a:cubicBezTo>
                <a:close/>
                <a:moveTo>
                  <a:pt x="2160300" y="0"/>
                </a:moveTo>
                <a:cubicBezTo>
                  <a:pt x="3353401" y="0"/>
                  <a:pt x="4320600" y="967199"/>
                  <a:pt x="4320600" y="2160300"/>
                </a:cubicBezTo>
                <a:cubicBezTo>
                  <a:pt x="4320600" y="3353401"/>
                  <a:pt x="3353401" y="4320600"/>
                  <a:pt x="2160300" y="4320600"/>
                </a:cubicBezTo>
                <a:cubicBezTo>
                  <a:pt x="967199" y="4320600"/>
                  <a:pt x="0" y="3353401"/>
                  <a:pt x="0" y="2160300"/>
                </a:cubicBezTo>
                <a:cubicBezTo>
                  <a:pt x="0" y="967199"/>
                  <a:pt x="967199" y="0"/>
                  <a:pt x="2160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Rectangle 15"/>
          <p:cNvSpPr/>
          <p:nvPr userDrawn="1"/>
        </p:nvSpPr>
        <p:spPr>
          <a:xfrm rot="13500000">
            <a:off x="8107175" y="4173435"/>
            <a:ext cx="466896" cy="466896"/>
          </a:xfrm>
          <a:custGeom>
            <a:avLst/>
            <a:gdLst/>
            <a:ahLst/>
            <a:cxnLst/>
            <a:rect l="l" t="t" r="r" b="b"/>
            <a:pathLst>
              <a:path w="1867582" h="1867582">
                <a:moveTo>
                  <a:pt x="67332" y="0"/>
                </a:moveTo>
                <a:lnTo>
                  <a:pt x="1867582" y="0"/>
                </a:lnTo>
                <a:lnTo>
                  <a:pt x="1867582" y="1"/>
                </a:lnTo>
                <a:lnTo>
                  <a:pt x="1867582" y="1"/>
                </a:lnTo>
                <a:lnTo>
                  <a:pt x="1867582" y="1800251"/>
                </a:lnTo>
                <a:lnTo>
                  <a:pt x="1723562" y="1800251"/>
                </a:lnTo>
                <a:lnTo>
                  <a:pt x="1723562" y="245858"/>
                </a:lnTo>
                <a:lnTo>
                  <a:pt x="101838" y="1867582"/>
                </a:lnTo>
                <a:lnTo>
                  <a:pt x="0" y="1765744"/>
                </a:lnTo>
                <a:lnTo>
                  <a:pt x="1621725" y="144020"/>
                </a:lnTo>
                <a:lnTo>
                  <a:pt x="67332" y="1440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3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D:\Documents\Grafika\Altairis\Prezentace Metro\tiles\stage1_07.png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2" y="3867931"/>
            <a:ext cx="1080148" cy="1080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D:\Documents\Grafika\Altairis\Prezentace Metro\tiles\stage1_08.pn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2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D:\Documents\Grafika\Altairis\Prezentace Metro\tiles\stage2_01.png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187375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D:\Documents\Grafika\Altairis\Prezentace Metro\tiles\stage2_02.png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5420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2" descr="D:\Documents\Grafika\Altairis\Prezentace Metro\tiles\stage2_03.pn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2" cy="107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3" descr="D:\Documents\Grafika\Altairis\Prezentace Metro\tiles\stage2_04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579" y="141958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4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2642636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5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534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6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9" y="3862825"/>
            <a:ext cx="1094448" cy="109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7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9" name="Group 38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40" name="Rectangle 39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41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2" name="Picture 19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5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0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21" y="3866811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1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9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2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60" y="3866808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637819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1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3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0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1500"/>
                            </p:stCondLst>
                            <p:childTnLst>
                              <p:par>
                                <p:cTn id="7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30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4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7500"/>
                            </p:stCondLst>
                            <p:childTnLst>
                              <p:par>
                                <p:cTn id="9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9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2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3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13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1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000000">
              <a:alpha val="25098"/>
            </a:srgbClr>
          </a:solidFill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5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6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2121325457"/>
      </p:ext>
    </p:extLst>
  </p:cSld>
  <p:clrMapOvr>
    <a:masterClrMapping/>
  </p:clrMapOvr>
  <p:transition spd="slow">
    <p:push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1750" y="2643758"/>
            <a:ext cx="6120850" cy="1090843"/>
          </a:xfrm>
        </p:spPr>
        <p:txBody>
          <a:bodyPr anchor="t">
            <a:noAutofit/>
          </a:bodyPr>
          <a:lstStyle>
            <a:lvl1pPr algn="l">
              <a:defRPr sz="2800" b="0" cap="none" baseline="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1750" y="1421196"/>
            <a:ext cx="6120850" cy="1078544"/>
          </a:xfrm>
          <a:solidFill>
            <a:srgbClr val="000000">
              <a:alpha val="50196"/>
            </a:srgbClr>
          </a:solidFill>
        </p:spPr>
        <p:txBody>
          <a:bodyPr anchor="ctr">
            <a:normAutofit/>
          </a:bodyPr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14" name="Rectangle 13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15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Group 15"/>
          <p:cNvGrpSpPr/>
          <p:nvPr userDrawn="1"/>
        </p:nvGrpSpPr>
        <p:grpSpPr>
          <a:xfrm>
            <a:off x="7020340" y="3087437"/>
            <a:ext cx="1883094" cy="1883094"/>
            <a:chOff x="971500" y="411450"/>
            <a:chExt cx="4320600" cy="4320600"/>
          </a:xfrm>
          <a:solidFill>
            <a:srgbClr val="FFFFFF"/>
          </a:solidFill>
        </p:grpSpPr>
        <p:sp>
          <p:nvSpPr>
            <p:cNvPr id="17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8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74472851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00" y="1275570"/>
            <a:ext cx="4244400" cy="3600499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4010" y="1275570"/>
            <a:ext cx="4244400" cy="360050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8041175"/>
      </p:ext>
    </p:extLst>
  </p:cSld>
  <p:clrMapOvr>
    <a:masterClrMapping/>
  </p:clrMapOvr>
  <p:transition spd="slow">
    <p:push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400" y="1779640"/>
            <a:ext cx="4245988" cy="309643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1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010" y="1779640"/>
            <a:ext cx="4248590" cy="3100894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0656793"/>
      </p:ext>
    </p:extLst>
  </p:cSld>
  <p:clrMapOvr>
    <a:masterClrMapping/>
  </p:clrMapOvr>
  <p:transition spd="slow">
    <p:push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4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5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2978142199"/>
      </p:ext>
    </p:extLst>
  </p:cSld>
  <p:clrMapOvr>
    <a:masterClrMapping/>
  </p:clrMapOvr>
  <p:transition spd="slow">
    <p:push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3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4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2231529487"/>
      </p:ext>
    </p:extLst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400" y="1779640"/>
            <a:ext cx="4245988" cy="309643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1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010" y="1779640"/>
            <a:ext cx="4248590" cy="3100894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2470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771750" y="194299"/>
            <a:ext cx="6264870" cy="2305439"/>
          </a:xfrm>
          <a:solidFill>
            <a:schemeClr val="bg1">
              <a:lumMod val="50000"/>
            </a:schemeClr>
          </a:solidFill>
        </p:spPr>
        <p:txBody>
          <a:bodyPr anchor="t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endParaRPr lang="cs-CZ" sz="540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771749" y="2643759"/>
            <a:ext cx="4753781" cy="1080150"/>
          </a:xfrm>
          <a:solidFill>
            <a:srgbClr val="FFFFFF">
              <a:alpha val="25098"/>
            </a:srgbClr>
          </a:solidFill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l"/>
            <a:endParaRPr lang="cs-CZ">
              <a:solidFill>
                <a:schemeClr val="tx1"/>
              </a:solidFill>
              <a:latin typeface="Segoe UI Light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23410" y="195420"/>
            <a:ext cx="1080150" cy="108015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326137" y="141959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323410" y="2643760"/>
            <a:ext cx="1080150" cy="108015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323410" y="386793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1547579" y="194298"/>
            <a:ext cx="1081271" cy="1081271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1550306" y="141846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1547579" y="264263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1547579" y="3866808"/>
            <a:ext cx="1081271" cy="1081271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2771750" y="3867930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3995920" y="3866809"/>
            <a:ext cx="1081270" cy="108127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5220090" y="3867930"/>
            <a:ext cx="1081270" cy="108127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6444260" y="3866809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1" name="Oval 13"/>
          <p:cNvSpPr/>
          <p:nvPr userDrawn="1"/>
        </p:nvSpPr>
        <p:spPr>
          <a:xfrm>
            <a:off x="7812450" y="3866808"/>
            <a:ext cx="1080150" cy="1080150"/>
          </a:xfrm>
          <a:custGeom>
            <a:avLst/>
            <a:gdLst/>
            <a:ahLst/>
            <a:cxnLst/>
            <a:rect l="l" t="t" r="r" b="b"/>
            <a:pathLst>
              <a:path w="4320600" h="4320600">
                <a:moveTo>
                  <a:pt x="2160300" y="144020"/>
                </a:moveTo>
                <a:cubicBezTo>
                  <a:pt x="1046739" y="144020"/>
                  <a:pt x="144020" y="1046739"/>
                  <a:pt x="144020" y="2160300"/>
                </a:cubicBezTo>
                <a:cubicBezTo>
                  <a:pt x="144020" y="3273861"/>
                  <a:pt x="1046739" y="4176580"/>
                  <a:pt x="2160300" y="4176580"/>
                </a:cubicBezTo>
                <a:cubicBezTo>
                  <a:pt x="3273861" y="4176580"/>
                  <a:pt x="4176580" y="3273861"/>
                  <a:pt x="4176580" y="2160300"/>
                </a:cubicBezTo>
                <a:cubicBezTo>
                  <a:pt x="4176580" y="1046739"/>
                  <a:pt x="3273861" y="144020"/>
                  <a:pt x="2160300" y="144020"/>
                </a:cubicBezTo>
                <a:close/>
                <a:moveTo>
                  <a:pt x="2160300" y="0"/>
                </a:moveTo>
                <a:cubicBezTo>
                  <a:pt x="3353401" y="0"/>
                  <a:pt x="4320600" y="967199"/>
                  <a:pt x="4320600" y="2160300"/>
                </a:cubicBezTo>
                <a:cubicBezTo>
                  <a:pt x="4320600" y="3353401"/>
                  <a:pt x="3353401" y="4320600"/>
                  <a:pt x="2160300" y="4320600"/>
                </a:cubicBezTo>
                <a:cubicBezTo>
                  <a:pt x="967199" y="4320600"/>
                  <a:pt x="0" y="3353401"/>
                  <a:pt x="0" y="2160300"/>
                </a:cubicBezTo>
                <a:cubicBezTo>
                  <a:pt x="0" y="967199"/>
                  <a:pt x="967199" y="0"/>
                  <a:pt x="2160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Rectangle 15"/>
          <p:cNvSpPr/>
          <p:nvPr userDrawn="1"/>
        </p:nvSpPr>
        <p:spPr>
          <a:xfrm rot="13500000">
            <a:off x="8107175" y="4173435"/>
            <a:ext cx="466896" cy="466896"/>
          </a:xfrm>
          <a:custGeom>
            <a:avLst/>
            <a:gdLst/>
            <a:ahLst/>
            <a:cxnLst/>
            <a:rect l="l" t="t" r="r" b="b"/>
            <a:pathLst>
              <a:path w="1867582" h="1867582">
                <a:moveTo>
                  <a:pt x="67332" y="0"/>
                </a:moveTo>
                <a:lnTo>
                  <a:pt x="1867582" y="0"/>
                </a:lnTo>
                <a:lnTo>
                  <a:pt x="1867582" y="1"/>
                </a:lnTo>
                <a:lnTo>
                  <a:pt x="1867582" y="1"/>
                </a:lnTo>
                <a:lnTo>
                  <a:pt x="1867582" y="1800251"/>
                </a:lnTo>
                <a:lnTo>
                  <a:pt x="1723562" y="1800251"/>
                </a:lnTo>
                <a:lnTo>
                  <a:pt x="1723562" y="245858"/>
                </a:lnTo>
                <a:lnTo>
                  <a:pt x="101838" y="1867582"/>
                </a:lnTo>
                <a:lnTo>
                  <a:pt x="0" y="1765744"/>
                </a:lnTo>
                <a:lnTo>
                  <a:pt x="1621725" y="144020"/>
                </a:lnTo>
                <a:lnTo>
                  <a:pt x="67332" y="1440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3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D:\Documents\Grafika\Altairis\Prezentace Metro\tiles\stage1_07.png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2" y="3867931"/>
            <a:ext cx="1080148" cy="1080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D:\Documents\Grafika\Altairis\Prezentace Metro\tiles\stage1_08.pn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2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D:\Documents\Grafika\Altairis\Prezentace Metro\tiles\stage2_01.png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187375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D:\Documents\Grafika\Altairis\Prezentace Metro\tiles\stage2_02.png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5420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2" descr="D:\Documents\Grafika\Altairis\Prezentace Metro\tiles\stage2_03.pn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2" cy="107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3" descr="D:\Documents\Grafika\Altairis\Prezentace Metro\tiles\stage2_04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579" y="141958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4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2642636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5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534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6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9" y="3862825"/>
            <a:ext cx="1094448" cy="109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7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9" name="Group 38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40" name="Rectangle 39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41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2" name="Picture 19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5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0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21" y="3866811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1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9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2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60" y="3866808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716425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1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3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0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1500"/>
                            </p:stCondLst>
                            <p:childTnLst>
                              <p:par>
                                <p:cTn id="7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30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4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7500"/>
                            </p:stCondLst>
                            <p:childTnLst>
                              <p:par>
                                <p:cTn id="9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9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2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3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13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1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000000">
              <a:alpha val="25098"/>
            </a:srgbClr>
          </a:solidFill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5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6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1554300668"/>
      </p:ext>
    </p:extLst>
  </p:cSld>
  <p:clrMapOvr>
    <a:masterClrMapping/>
  </p:clrMapOvr>
  <p:transition spd="slow">
    <p:push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1750" y="2643758"/>
            <a:ext cx="6120850" cy="1090843"/>
          </a:xfrm>
        </p:spPr>
        <p:txBody>
          <a:bodyPr anchor="t">
            <a:noAutofit/>
          </a:bodyPr>
          <a:lstStyle>
            <a:lvl1pPr algn="l">
              <a:defRPr sz="2800" b="0" cap="none" baseline="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1750" y="1421196"/>
            <a:ext cx="6120850" cy="1078544"/>
          </a:xfrm>
          <a:solidFill>
            <a:srgbClr val="000000">
              <a:alpha val="50196"/>
            </a:srgbClr>
          </a:solidFill>
        </p:spPr>
        <p:txBody>
          <a:bodyPr anchor="ctr">
            <a:normAutofit/>
          </a:bodyPr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14" name="Rectangle 13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15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Group 15"/>
          <p:cNvGrpSpPr/>
          <p:nvPr userDrawn="1"/>
        </p:nvGrpSpPr>
        <p:grpSpPr>
          <a:xfrm>
            <a:off x="7020340" y="3087437"/>
            <a:ext cx="1883094" cy="1883094"/>
            <a:chOff x="971500" y="411450"/>
            <a:chExt cx="4320600" cy="4320600"/>
          </a:xfrm>
          <a:solidFill>
            <a:srgbClr val="FFFFFF"/>
          </a:solidFill>
        </p:grpSpPr>
        <p:sp>
          <p:nvSpPr>
            <p:cNvPr id="17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8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327526839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00" y="1275570"/>
            <a:ext cx="4244400" cy="3600499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4010" y="1275570"/>
            <a:ext cx="4244400" cy="360050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20938942"/>
      </p:ext>
    </p:extLst>
  </p:cSld>
  <p:clrMapOvr>
    <a:masterClrMapping/>
  </p:clrMapOvr>
  <p:transition spd="slow">
    <p:push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400" y="1779640"/>
            <a:ext cx="4245988" cy="309643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1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010" y="1779640"/>
            <a:ext cx="4248590" cy="3100894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4042485"/>
      </p:ext>
    </p:extLst>
  </p:cSld>
  <p:clrMapOvr>
    <a:masterClrMapping/>
  </p:clrMapOvr>
  <p:transition spd="slow">
    <p:push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4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5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2086587607"/>
      </p:ext>
    </p:extLst>
  </p:cSld>
  <p:clrMapOvr>
    <a:masterClrMapping/>
  </p:clrMapOvr>
  <p:transition spd="slow">
    <p:push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3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4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3326305450"/>
      </p:ext>
    </p:extLst>
  </p:cSld>
  <p:clrMapOvr>
    <a:masterClrMapping/>
  </p:clrMapOvr>
  <p:transition spd="slow">
    <p:push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Question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5881837"/>
      </p:ext>
    </p:extLst>
  </p:cSld>
  <p:clrMapOvr>
    <a:masterClrMapping/>
  </p:clrMapOvr>
  <p:transition spd="slow">
    <p:push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771750" y="194299"/>
            <a:ext cx="6264870" cy="2305439"/>
          </a:xfrm>
          <a:noFill/>
        </p:spPr>
        <p:txBody>
          <a:bodyPr anchor="t">
            <a:normAutofit/>
          </a:bodyPr>
          <a:lstStyle/>
          <a:p>
            <a:pPr algn="l"/>
            <a:endParaRPr lang="cs-CZ" sz="540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771749" y="2643759"/>
            <a:ext cx="4753781" cy="1080150"/>
          </a:xfrm>
          <a:solidFill>
            <a:srgbClr val="FFFFFF">
              <a:alpha val="25098"/>
            </a:srgbClr>
          </a:solidFill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l"/>
            <a:endParaRPr lang="cs-CZ">
              <a:solidFill>
                <a:schemeClr val="tx1"/>
              </a:solidFill>
              <a:latin typeface="Segoe UI Light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23410" y="195420"/>
            <a:ext cx="1080150" cy="108015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326137" y="141959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323410" y="2643760"/>
            <a:ext cx="1080150" cy="108015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323410" y="386793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1547579" y="194298"/>
            <a:ext cx="1081271" cy="1081271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1550306" y="141846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1547579" y="264263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1547579" y="3866808"/>
            <a:ext cx="1081271" cy="1081271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2771750" y="3867930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3995920" y="3866809"/>
            <a:ext cx="1081270" cy="108127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5220090" y="3867930"/>
            <a:ext cx="1081270" cy="108127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6444260" y="3866809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1" name="Oval 13"/>
          <p:cNvSpPr/>
          <p:nvPr userDrawn="1"/>
        </p:nvSpPr>
        <p:spPr>
          <a:xfrm>
            <a:off x="7812450" y="3866808"/>
            <a:ext cx="1080150" cy="1080150"/>
          </a:xfrm>
          <a:custGeom>
            <a:avLst/>
            <a:gdLst/>
            <a:ahLst/>
            <a:cxnLst/>
            <a:rect l="l" t="t" r="r" b="b"/>
            <a:pathLst>
              <a:path w="4320600" h="4320600">
                <a:moveTo>
                  <a:pt x="2160300" y="144020"/>
                </a:moveTo>
                <a:cubicBezTo>
                  <a:pt x="1046739" y="144020"/>
                  <a:pt x="144020" y="1046739"/>
                  <a:pt x="144020" y="2160300"/>
                </a:cubicBezTo>
                <a:cubicBezTo>
                  <a:pt x="144020" y="3273861"/>
                  <a:pt x="1046739" y="4176580"/>
                  <a:pt x="2160300" y="4176580"/>
                </a:cubicBezTo>
                <a:cubicBezTo>
                  <a:pt x="3273861" y="4176580"/>
                  <a:pt x="4176580" y="3273861"/>
                  <a:pt x="4176580" y="2160300"/>
                </a:cubicBezTo>
                <a:cubicBezTo>
                  <a:pt x="4176580" y="1046739"/>
                  <a:pt x="3273861" y="144020"/>
                  <a:pt x="2160300" y="144020"/>
                </a:cubicBezTo>
                <a:close/>
                <a:moveTo>
                  <a:pt x="2160300" y="0"/>
                </a:moveTo>
                <a:cubicBezTo>
                  <a:pt x="3353401" y="0"/>
                  <a:pt x="4320600" y="967199"/>
                  <a:pt x="4320600" y="2160300"/>
                </a:cubicBezTo>
                <a:cubicBezTo>
                  <a:pt x="4320600" y="3353401"/>
                  <a:pt x="3353401" y="4320600"/>
                  <a:pt x="2160300" y="4320600"/>
                </a:cubicBezTo>
                <a:cubicBezTo>
                  <a:pt x="967199" y="4320600"/>
                  <a:pt x="0" y="3353401"/>
                  <a:pt x="0" y="2160300"/>
                </a:cubicBezTo>
                <a:cubicBezTo>
                  <a:pt x="0" y="967199"/>
                  <a:pt x="967199" y="0"/>
                  <a:pt x="2160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Rectangle 15"/>
          <p:cNvSpPr/>
          <p:nvPr userDrawn="1"/>
        </p:nvSpPr>
        <p:spPr>
          <a:xfrm rot="13500000">
            <a:off x="8107175" y="4173435"/>
            <a:ext cx="466896" cy="466896"/>
          </a:xfrm>
          <a:custGeom>
            <a:avLst/>
            <a:gdLst/>
            <a:ahLst/>
            <a:cxnLst/>
            <a:rect l="l" t="t" r="r" b="b"/>
            <a:pathLst>
              <a:path w="1867582" h="1867582">
                <a:moveTo>
                  <a:pt x="67332" y="0"/>
                </a:moveTo>
                <a:lnTo>
                  <a:pt x="1867582" y="0"/>
                </a:lnTo>
                <a:lnTo>
                  <a:pt x="1867582" y="1"/>
                </a:lnTo>
                <a:lnTo>
                  <a:pt x="1867582" y="1"/>
                </a:lnTo>
                <a:lnTo>
                  <a:pt x="1867582" y="1800251"/>
                </a:lnTo>
                <a:lnTo>
                  <a:pt x="1723562" y="1800251"/>
                </a:lnTo>
                <a:lnTo>
                  <a:pt x="1723562" y="245858"/>
                </a:lnTo>
                <a:lnTo>
                  <a:pt x="101838" y="1867582"/>
                </a:lnTo>
                <a:lnTo>
                  <a:pt x="0" y="1765744"/>
                </a:lnTo>
                <a:lnTo>
                  <a:pt x="1621725" y="144020"/>
                </a:lnTo>
                <a:lnTo>
                  <a:pt x="67332" y="1440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3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D:\Documents\Grafika\Altairis\Prezentace Metro\tiles\stage1_07.png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2" y="3867931"/>
            <a:ext cx="1080148" cy="1080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D:\Documents\Grafika\Altairis\Prezentace Metro\tiles\stage1_08.pn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2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D:\Documents\Grafika\Altairis\Prezentace Metro\tiles\stage2_01.png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187375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D:\Documents\Grafika\Altairis\Prezentace Metro\tiles\stage2_02.png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5420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2" descr="D:\Documents\Grafika\Altairis\Prezentace Metro\tiles\stage2_03.pn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2" cy="107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3" descr="D:\Documents\Grafika\Altairis\Prezentace Metro\tiles\stage2_04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579" y="141958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4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2642636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5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534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6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9" y="3862825"/>
            <a:ext cx="1094448" cy="109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7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9" name="Group 38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40" name="Rectangle 39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41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2" name="Picture 19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5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0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21" y="3866811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1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9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2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60" y="3866808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816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1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3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0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1500"/>
                            </p:stCondLst>
                            <p:childTnLst>
                              <p:par>
                                <p:cTn id="7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30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4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7500"/>
                            </p:stCondLst>
                            <p:childTnLst>
                              <p:par>
                                <p:cTn id="9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9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2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3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13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1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000000">
              <a:alpha val="25098"/>
            </a:srgbClr>
          </a:solidFill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5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6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264696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4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5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8018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1750" y="2643758"/>
            <a:ext cx="6120850" cy="1090843"/>
          </a:xfrm>
        </p:spPr>
        <p:txBody>
          <a:bodyPr anchor="t">
            <a:noAutofit/>
          </a:bodyPr>
          <a:lstStyle>
            <a:lvl1pPr algn="l">
              <a:defRPr sz="2800" b="0" cap="none" baseline="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1750" y="1421196"/>
            <a:ext cx="6120850" cy="1078544"/>
          </a:xfrm>
          <a:solidFill>
            <a:srgbClr val="000000">
              <a:alpha val="50196"/>
            </a:srgbClr>
          </a:solidFill>
        </p:spPr>
        <p:txBody>
          <a:bodyPr anchor="ctr">
            <a:normAutofit/>
          </a:bodyPr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14" name="Rectangle 13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15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Group 15"/>
          <p:cNvGrpSpPr/>
          <p:nvPr userDrawn="1"/>
        </p:nvGrpSpPr>
        <p:grpSpPr>
          <a:xfrm>
            <a:off x="7020340" y="3087437"/>
            <a:ext cx="1883094" cy="1883094"/>
            <a:chOff x="971500" y="411450"/>
            <a:chExt cx="4320600" cy="4320600"/>
          </a:xfrm>
          <a:solidFill>
            <a:srgbClr val="FFFFFF"/>
          </a:solidFill>
        </p:grpSpPr>
        <p:sp>
          <p:nvSpPr>
            <p:cNvPr id="17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8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392651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00" y="1275570"/>
            <a:ext cx="4244400" cy="3600499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4010" y="1275570"/>
            <a:ext cx="4244400" cy="360050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750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400" y="1779640"/>
            <a:ext cx="4245988" cy="309643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1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010" y="1779640"/>
            <a:ext cx="4248590" cy="3100894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569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4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5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75404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3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4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2738507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3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4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3106040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771750" y="194299"/>
            <a:ext cx="6264870" cy="2305439"/>
          </a:xfrm>
          <a:noFill/>
        </p:spPr>
        <p:txBody>
          <a:bodyPr anchor="t">
            <a:normAutofit/>
          </a:bodyPr>
          <a:lstStyle/>
          <a:p>
            <a:pPr algn="l"/>
            <a:endParaRPr lang="cs-CZ" sz="540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771749" y="2643759"/>
            <a:ext cx="4753781" cy="1080150"/>
          </a:xfrm>
          <a:solidFill>
            <a:srgbClr val="FFFFFF">
              <a:alpha val="25098"/>
            </a:srgbClr>
          </a:solidFill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l"/>
            <a:endParaRPr lang="cs-CZ">
              <a:solidFill>
                <a:schemeClr val="tx1"/>
              </a:solidFill>
              <a:latin typeface="Segoe UI Light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23410" y="195420"/>
            <a:ext cx="1080150" cy="108015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326137" y="141959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323410" y="2643760"/>
            <a:ext cx="1080150" cy="108015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323410" y="386793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1547579" y="194298"/>
            <a:ext cx="1081271" cy="1081271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1550306" y="141846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1547579" y="264263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1547579" y="3866808"/>
            <a:ext cx="1081271" cy="1081271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2771750" y="3867930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3995920" y="3866809"/>
            <a:ext cx="1081270" cy="108127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5220090" y="3867930"/>
            <a:ext cx="1081270" cy="108127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6444260" y="3866809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1" name="Oval 13"/>
          <p:cNvSpPr/>
          <p:nvPr userDrawn="1"/>
        </p:nvSpPr>
        <p:spPr>
          <a:xfrm>
            <a:off x="7812450" y="3866808"/>
            <a:ext cx="1080150" cy="1080150"/>
          </a:xfrm>
          <a:custGeom>
            <a:avLst/>
            <a:gdLst/>
            <a:ahLst/>
            <a:cxnLst/>
            <a:rect l="l" t="t" r="r" b="b"/>
            <a:pathLst>
              <a:path w="4320600" h="4320600">
                <a:moveTo>
                  <a:pt x="2160300" y="144020"/>
                </a:moveTo>
                <a:cubicBezTo>
                  <a:pt x="1046739" y="144020"/>
                  <a:pt x="144020" y="1046739"/>
                  <a:pt x="144020" y="2160300"/>
                </a:cubicBezTo>
                <a:cubicBezTo>
                  <a:pt x="144020" y="3273861"/>
                  <a:pt x="1046739" y="4176580"/>
                  <a:pt x="2160300" y="4176580"/>
                </a:cubicBezTo>
                <a:cubicBezTo>
                  <a:pt x="3273861" y="4176580"/>
                  <a:pt x="4176580" y="3273861"/>
                  <a:pt x="4176580" y="2160300"/>
                </a:cubicBezTo>
                <a:cubicBezTo>
                  <a:pt x="4176580" y="1046739"/>
                  <a:pt x="3273861" y="144020"/>
                  <a:pt x="2160300" y="144020"/>
                </a:cubicBezTo>
                <a:close/>
                <a:moveTo>
                  <a:pt x="2160300" y="0"/>
                </a:moveTo>
                <a:cubicBezTo>
                  <a:pt x="3353401" y="0"/>
                  <a:pt x="4320600" y="967199"/>
                  <a:pt x="4320600" y="2160300"/>
                </a:cubicBezTo>
                <a:cubicBezTo>
                  <a:pt x="4320600" y="3353401"/>
                  <a:pt x="3353401" y="4320600"/>
                  <a:pt x="2160300" y="4320600"/>
                </a:cubicBezTo>
                <a:cubicBezTo>
                  <a:pt x="967199" y="4320600"/>
                  <a:pt x="0" y="3353401"/>
                  <a:pt x="0" y="2160300"/>
                </a:cubicBezTo>
                <a:cubicBezTo>
                  <a:pt x="0" y="967199"/>
                  <a:pt x="967199" y="0"/>
                  <a:pt x="2160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Rectangle 15"/>
          <p:cNvSpPr/>
          <p:nvPr userDrawn="1"/>
        </p:nvSpPr>
        <p:spPr>
          <a:xfrm rot="13500000">
            <a:off x="8107175" y="4173435"/>
            <a:ext cx="466896" cy="466896"/>
          </a:xfrm>
          <a:custGeom>
            <a:avLst/>
            <a:gdLst/>
            <a:ahLst/>
            <a:cxnLst/>
            <a:rect l="l" t="t" r="r" b="b"/>
            <a:pathLst>
              <a:path w="1867582" h="1867582">
                <a:moveTo>
                  <a:pt x="67332" y="0"/>
                </a:moveTo>
                <a:lnTo>
                  <a:pt x="1867582" y="0"/>
                </a:lnTo>
                <a:lnTo>
                  <a:pt x="1867582" y="1"/>
                </a:lnTo>
                <a:lnTo>
                  <a:pt x="1867582" y="1"/>
                </a:lnTo>
                <a:lnTo>
                  <a:pt x="1867582" y="1800251"/>
                </a:lnTo>
                <a:lnTo>
                  <a:pt x="1723562" y="1800251"/>
                </a:lnTo>
                <a:lnTo>
                  <a:pt x="1723562" y="245858"/>
                </a:lnTo>
                <a:lnTo>
                  <a:pt x="101838" y="1867582"/>
                </a:lnTo>
                <a:lnTo>
                  <a:pt x="0" y="1765744"/>
                </a:lnTo>
                <a:lnTo>
                  <a:pt x="1621725" y="144020"/>
                </a:lnTo>
                <a:lnTo>
                  <a:pt x="67332" y="1440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3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D:\Documents\Grafika\Altairis\Prezentace Metro\tiles\stage1_07.png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2" y="3867931"/>
            <a:ext cx="1080148" cy="1080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D:\Documents\Grafika\Altairis\Prezentace Metro\tiles\stage1_08.pn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2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D:\Documents\Grafika\Altairis\Prezentace Metro\tiles\stage2_01.png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187375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D:\Documents\Grafika\Altairis\Prezentace Metro\tiles\stage2_02.png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5420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2" descr="D:\Documents\Grafika\Altairis\Prezentace Metro\tiles\stage2_03.pn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2" cy="107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3" descr="D:\Documents\Grafika\Altairis\Prezentace Metro\tiles\stage2_04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579" y="141958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4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2642636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5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534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6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9" y="3862825"/>
            <a:ext cx="1094448" cy="109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7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9" name="Group 38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40" name="Rectangle 39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41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2" name="Picture 19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5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0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21" y="3866811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1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9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2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60" y="3866808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330170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1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3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0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1500"/>
                            </p:stCondLst>
                            <p:childTnLst>
                              <p:par>
                                <p:cTn id="7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30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4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7500"/>
                            </p:stCondLst>
                            <p:childTnLst>
                              <p:par>
                                <p:cTn id="9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9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2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3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13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1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000000">
              <a:alpha val="25098"/>
            </a:srgbClr>
          </a:solidFill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5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6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1373910415"/>
      </p:ext>
    </p:extLst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theme" Target="../theme/theme7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5" Type="http://schemas.openxmlformats.org/officeDocument/2006/relationships/slideLayout" Target="../slideLayouts/slideLayout54.xml"/><Relationship Id="rId4" Type="http://schemas.openxmlformats.org/officeDocument/2006/relationships/slideLayout" Target="../slideLayouts/slideLayout53.xml"/><Relationship Id="rId9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theme" Target="../theme/theme9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3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69"/>
            <a:ext cx="8641200" cy="3600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4877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800" kern="1200">
          <a:solidFill>
            <a:schemeClr val="bg1"/>
          </a:solidFill>
          <a:latin typeface="Segoe UI Ligh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32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8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3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69"/>
            <a:ext cx="8641200" cy="3600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4215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</p:sldLayoutIdLst>
  <p:transition spd="slow">
    <p:push/>
  </p:transition>
  <p:txStyles>
    <p:titleStyle>
      <a:lvl1pPr algn="l" defTabSz="914400" rtl="0" eaLnBrk="1" latinLnBrk="0" hangingPunct="1">
        <a:spcBef>
          <a:spcPct val="0"/>
        </a:spcBef>
        <a:buNone/>
        <a:defRPr sz="4800" kern="1200">
          <a:solidFill>
            <a:schemeClr val="bg1"/>
          </a:solidFill>
          <a:latin typeface="Segoe UI Ligh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32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8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3720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3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69"/>
            <a:ext cx="8641200" cy="3600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67505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</p:sldLayoutIdLst>
  <p:transition spd="slow">
    <p:push/>
  </p:transition>
  <p:txStyles>
    <p:titleStyle>
      <a:lvl1pPr algn="l" defTabSz="914400" rtl="0" eaLnBrk="1" latinLnBrk="0" hangingPunct="1">
        <a:spcBef>
          <a:spcPct val="0"/>
        </a:spcBef>
        <a:buNone/>
        <a:defRPr sz="4800" kern="1200">
          <a:solidFill>
            <a:schemeClr val="bg1"/>
          </a:solidFill>
          <a:latin typeface="Segoe UI Ligh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32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8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68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3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69"/>
            <a:ext cx="8641200" cy="3600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259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</p:sldLayoutIdLst>
  <p:transition spd="slow">
    <p:push/>
  </p:transition>
  <p:txStyles>
    <p:titleStyle>
      <a:lvl1pPr algn="l" defTabSz="914400" rtl="0" eaLnBrk="1" latinLnBrk="0" hangingPunct="1">
        <a:spcBef>
          <a:spcPct val="0"/>
        </a:spcBef>
        <a:buNone/>
        <a:defRPr sz="4800" kern="1200">
          <a:solidFill>
            <a:schemeClr val="bg1"/>
          </a:solidFill>
          <a:latin typeface="Segoe UI Ligh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32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8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3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69"/>
            <a:ext cx="8641200" cy="3600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0567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</p:sldLayoutIdLst>
  <p:transition spd="slow">
    <p:push/>
  </p:transition>
  <p:txStyles>
    <p:titleStyle>
      <a:lvl1pPr algn="l" defTabSz="914400" rtl="0" eaLnBrk="1" latinLnBrk="0" hangingPunct="1">
        <a:spcBef>
          <a:spcPct val="0"/>
        </a:spcBef>
        <a:buNone/>
        <a:defRPr sz="4800" kern="1200">
          <a:solidFill>
            <a:schemeClr val="bg1"/>
          </a:solidFill>
          <a:latin typeface="Segoe UI Ligh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32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8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3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69"/>
            <a:ext cx="8641200" cy="3600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1671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</p:sldLayoutIdLst>
  <p:transition spd="slow">
    <p:push/>
  </p:transition>
  <p:txStyles>
    <p:titleStyle>
      <a:lvl1pPr algn="l" defTabSz="914400" rtl="0" eaLnBrk="1" latinLnBrk="0" hangingPunct="1">
        <a:spcBef>
          <a:spcPct val="0"/>
        </a:spcBef>
        <a:buNone/>
        <a:defRPr sz="4800" kern="1200">
          <a:solidFill>
            <a:schemeClr val="bg1"/>
          </a:solidFill>
          <a:latin typeface="Segoe UI Ligh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32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8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3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69"/>
            <a:ext cx="8641200" cy="3600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997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</p:sldLayoutIdLst>
  <p:transition spd="slow">
    <p:push/>
  </p:transition>
  <p:txStyles>
    <p:titleStyle>
      <a:lvl1pPr algn="l" defTabSz="914400" rtl="0" eaLnBrk="1" latinLnBrk="0" hangingPunct="1">
        <a:spcBef>
          <a:spcPct val="0"/>
        </a:spcBef>
        <a:buNone/>
        <a:defRPr sz="4800" kern="1200">
          <a:solidFill>
            <a:schemeClr val="bg1"/>
          </a:solidFill>
          <a:latin typeface="Segoe UI Ligh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32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8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3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69"/>
            <a:ext cx="8641200" cy="3600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21479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9" r:id="rId8"/>
  </p:sldLayoutIdLst>
  <p:transition spd="slow">
    <p:push/>
  </p:transition>
  <p:txStyles>
    <p:titleStyle>
      <a:lvl1pPr algn="l" defTabSz="914400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Segoe UI Ligh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3200" kern="1200">
          <a:solidFill>
            <a:schemeClr val="tx1"/>
          </a:solidFill>
          <a:latin typeface="Segoe UI Light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800" kern="1200">
          <a:solidFill>
            <a:schemeClr val="tx1"/>
          </a:solidFill>
          <a:latin typeface="Segoe UI Light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Segoe UI Light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tx1"/>
          </a:solidFill>
          <a:latin typeface="Segoe UI Light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tx1"/>
          </a:solidFill>
          <a:latin typeface="Segoe UI Ligh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3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69"/>
            <a:ext cx="8641200" cy="3600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727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800" kern="1200">
          <a:solidFill>
            <a:schemeClr val="bg1"/>
          </a:solidFill>
          <a:latin typeface="Segoe UI Ligh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32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8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cs-CZ" sz="4000"/>
              <a:t>Kryptografie</a:t>
            </a:r>
            <a:br>
              <a:rPr lang="cs-CZ" sz="4000"/>
            </a:br>
            <a:r>
              <a:rPr lang="cs-CZ" sz="4000"/>
              <a:t>v ASP.NET Core</a:t>
            </a:r>
            <a:endParaRPr lang="cs-C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>
                <a:latin typeface="Segoe UI Semibold" pitchFamily="34" charset="0"/>
                <a:cs typeface="Segoe UI Semibold" pitchFamily="34" charset="0"/>
              </a:rPr>
              <a:t>Michal Altair Valášek</a:t>
            </a:r>
            <a:br>
              <a:rPr lang="cs-CZ"/>
            </a:br>
            <a:r>
              <a:rPr lang="cs-CZ" sz="1900"/>
              <a:t>Software &amp; Security </a:t>
            </a:r>
            <a:r>
              <a:rPr lang="cs-CZ" sz="1900" err="1"/>
              <a:t>Consultant</a:t>
            </a:r>
            <a:r>
              <a:rPr lang="cs-CZ" sz="1900"/>
              <a:t>, Altairis</a:t>
            </a:r>
            <a:br>
              <a:rPr lang="cs-CZ" sz="1900"/>
            </a:br>
            <a:r>
              <a:rPr lang="cs-CZ" sz="1900"/>
              <a:t>michal.valasek@altairis.cz | www.altair.blog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7515" y="2715767"/>
            <a:ext cx="880638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099846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Derivace klíčů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Jak je to s těmi „účely“</a:t>
            </a:r>
          </a:p>
        </p:txBody>
      </p:sp>
    </p:spTree>
    <p:extLst>
      <p:ext uri="{BB962C8B-B14F-4D97-AF65-F5344CB8AC3E}">
        <p14:creationId xmlns:p14="http://schemas.microsoft.com/office/powerpoint/2010/main" val="3816867310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/>
              <a:t>Derivace klíčů pomocí purpose strings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cs-CZ" b="1"/>
              <a:t>Pro každý účel chceme použít samostatný klíč</a:t>
            </a:r>
          </a:p>
          <a:p>
            <a:pPr lvl="1">
              <a:lnSpc>
                <a:spcPct val="120000"/>
              </a:lnSpc>
            </a:pPr>
            <a:r>
              <a:rPr lang="cs-CZ"/>
              <a:t>Aby nedošlo ke křížové kontaminaci</a:t>
            </a:r>
          </a:p>
          <a:p>
            <a:pPr lvl="1">
              <a:lnSpc>
                <a:spcPct val="120000"/>
              </a:lnSpc>
            </a:pPr>
            <a:r>
              <a:rPr lang="cs-CZ"/>
              <a:t>Např. volným uživatelským vstupem</a:t>
            </a:r>
          </a:p>
          <a:p>
            <a:pPr>
              <a:lnSpc>
                <a:spcPct val="120000"/>
              </a:lnSpc>
            </a:pPr>
            <a:r>
              <a:rPr lang="cs-CZ"/>
              <a:t>To by ale byla maintenance nightmare</a:t>
            </a:r>
          </a:p>
          <a:p>
            <a:pPr lvl="1">
              <a:lnSpc>
                <a:spcPct val="120000"/>
              </a:lnSpc>
            </a:pPr>
            <a:r>
              <a:rPr lang="cs-CZ"/>
              <a:t>Pročež klíče místo toho derivujeme z jednoho master klíče</a:t>
            </a:r>
          </a:p>
          <a:p>
            <a:pPr lvl="2">
              <a:lnSpc>
                <a:spcPct val="120000"/>
              </a:lnSpc>
            </a:pPr>
            <a:r>
              <a:rPr lang="cs-CZ"/>
              <a:t>Potřebujeme deterministický postup…</a:t>
            </a:r>
          </a:p>
          <a:p>
            <a:pPr lvl="2">
              <a:lnSpc>
                <a:spcPct val="120000"/>
              </a:lnSpc>
            </a:pPr>
            <a:r>
              <a:rPr lang="cs-CZ"/>
              <a:t>…který ale zachová dostatečnou entropii</a:t>
            </a:r>
          </a:p>
          <a:p>
            <a:pPr lvl="1">
              <a:lnSpc>
                <a:spcPct val="120000"/>
              </a:lnSpc>
            </a:pPr>
            <a:r>
              <a:rPr lang="cs-CZ"/>
              <a:t>K tomu se používají purpose strings</a:t>
            </a:r>
          </a:p>
        </p:txBody>
      </p:sp>
    </p:spTree>
    <p:extLst>
      <p:ext uri="{BB962C8B-B14F-4D97-AF65-F5344CB8AC3E}">
        <p14:creationId xmlns:p14="http://schemas.microsoft.com/office/powerpoint/2010/main" val="11473004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Jak zvolit správný purpose string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cs-CZ"/>
              <a:t>Tak, aby ho žádná jiná dobře vychovaná část aplikace (subsystém nebo komponenta) </a:t>
            </a:r>
            <a:r>
              <a:rPr lang="cs-CZ">
                <a:latin typeface="Segoe UI Semibold" panose="020B0702040204020203" pitchFamily="34" charset="0"/>
                <a:cs typeface="Segoe UI Semibold" panose="020B0702040204020203" pitchFamily="34" charset="0"/>
              </a:rPr>
              <a:t>neměla stejný</a:t>
            </a:r>
          </a:p>
          <a:p>
            <a:pPr>
              <a:lnSpc>
                <a:spcPct val="120000"/>
              </a:lnSpc>
            </a:pPr>
            <a:r>
              <a:rPr lang="cs-CZ">
                <a:latin typeface="Segoe UI Semibold" panose="020B0702040204020203" pitchFamily="34" charset="0"/>
                <a:cs typeface="Segoe UI Semibold" panose="020B0702040204020203" pitchFamily="34" charset="0"/>
              </a:rPr>
              <a:t>Není nutné jej tajit! </a:t>
            </a:r>
            <a:r>
              <a:rPr lang="cs-CZ"/>
              <a:t>Může být ve všech instancích aplikace stejný (natvrdo zadaný v kódu)</a:t>
            </a:r>
          </a:p>
          <a:p>
            <a:pPr>
              <a:lnSpc>
                <a:spcPct val="120000"/>
              </a:lnSpc>
            </a:pPr>
            <a:r>
              <a:rPr lang="cs-CZ"/>
              <a:t>Nesmí v úplnosti pocházet z </a:t>
            </a:r>
            <a:r>
              <a:rPr lang="cs-CZ">
                <a:latin typeface="Segoe UI Semibold" panose="020B0702040204020203" pitchFamily="34" charset="0"/>
                <a:cs typeface="Segoe UI Semibold" panose="020B0702040204020203" pitchFamily="34" charset="0"/>
              </a:rPr>
              <a:t>uživatelem zadaných údajů </a:t>
            </a:r>
            <a:r>
              <a:rPr lang="cs-CZ"/>
              <a:t>(uživatel by ho mohl podvrhnout)</a:t>
            </a:r>
          </a:p>
          <a:p>
            <a:pPr>
              <a:lnSpc>
                <a:spcPct val="120000"/>
              </a:lnSpc>
            </a:pPr>
            <a:r>
              <a:rPr lang="cs-CZ"/>
              <a:t>Snažíme se o </a:t>
            </a:r>
            <a:r>
              <a:rPr lang="cs-CZ">
                <a:latin typeface="Segoe UI Semibold" panose="020B0702040204020203" pitchFamily="34" charset="0"/>
                <a:cs typeface="Segoe UI Semibold" panose="020B0702040204020203" pitchFamily="34" charset="0"/>
              </a:rPr>
              <a:t>maximální fragmentaci</a:t>
            </a:r>
          </a:p>
          <a:p>
            <a:pPr lvl="1">
              <a:lnSpc>
                <a:spcPct val="120000"/>
              </a:lnSpc>
            </a:pPr>
            <a:r>
              <a:rPr lang="cs-CZ"/>
              <a:t>Proto máme purposes a sub-purposes</a:t>
            </a:r>
          </a:p>
          <a:p>
            <a:pPr lvl="1">
              <a:lnSpc>
                <a:spcPct val="120000"/>
              </a:lnSpc>
            </a:pPr>
            <a:r>
              <a:rPr lang="cs-CZ"/>
              <a:t>Klasičtí kandidáti na sub-purposes: uživatelské jméno, tennant ID, argument potvrzované operace…</a:t>
            </a:r>
          </a:p>
        </p:txBody>
      </p:sp>
    </p:spTree>
    <p:extLst>
      <p:ext uri="{BB962C8B-B14F-4D97-AF65-F5344CB8AC3E}">
        <p14:creationId xmlns:p14="http://schemas.microsoft.com/office/powerpoint/2010/main" val="19089680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36EEFE5-FFB0-4947-9229-0D5E0229B2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v .NET Core 3.0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2C57AD-4B6C-4D56-9888-CD8DE8E138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Low-Level Crypto</a:t>
            </a:r>
          </a:p>
        </p:txBody>
      </p:sp>
    </p:spTree>
    <p:extLst>
      <p:ext uri="{BB962C8B-B14F-4D97-AF65-F5344CB8AC3E}">
        <p14:creationId xmlns:p14="http://schemas.microsoft.com/office/powerpoint/2010/main" val="2390079188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65EFB4B-7217-4CAD-BFA5-79F265262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4400"/>
              <a:t>Import a export asymetrických klíčů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A713E44-6434-4FD0-A250-E43FF28C44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/>
              <a:t>Konečně podpora standardních formátů</a:t>
            </a:r>
          </a:p>
          <a:p>
            <a:r>
              <a:rPr lang="cs-CZ"/>
              <a:t>Přímá podpora pro PKCS#8, DER a PEM</a:t>
            </a:r>
          </a:p>
          <a:p>
            <a:pPr lvl="1"/>
            <a:r>
              <a:rPr lang="cs-CZ" sz="1900"/>
              <a:t>Pro všechny algoritmy, RSA, DSA, ECDSA, ECDH...</a:t>
            </a:r>
          </a:p>
          <a:p>
            <a:pPr lvl="1"/>
            <a:r>
              <a:rPr lang="cs-CZ" sz="1900">
                <a:latin typeface="Consolas" panose="020B0609020204030204" pitchFamily="49" charset="0"/>
              </a:rPr>
              <a:t>System.Security.Cryptography.Pkcs.Pkcs8PrivateKeyInfo</a:t>
            </a:r>
          </a:p>
          <a:p>
            <a:r>
              <a:rPr lang="cs-CZ"/>
              <a:t>Přímá podpora pro PKCS#12</a:t>
            </a:r>
          </a:p>
          <a:p>
            <a:pPr lvl="1"/>
            <a:r>
              <a:rPr lang="cs-CZ" sz="1900">
                <a:latin typeface="Consolas" panose="020B0609020204030204" pitchFamily="49" charset="0"/>
              </a:rPr>
              <a:t>System.Security.Cryptography.Pkcs.Pkcs12Info</a:t>
            </a:r>
          </a:p>
          <a:p>
            <a:pPr lvl="1"/>
            <a:r>
              <a:rPr lang="cs-CZ" sz="1900">
                <a:latin typeface="Consolas" panose="020B0609020204030204" pitchFamily="49" charset="0"/>
              </a:rPr>
              <a:t>System.Security.Cryptography.Pkcs.Pkcs12Builder</a:t>
            </a:r>
          </a:p>
          <a:p>
            <a:pPr lvl="1"/>
            <a:r>
              <a:rPr lang="cs-CZ" sz="1900">
                <a:latin typeface="Consolas" panose="020B0609020204030204" pitchFamily="49" charset="0"/>
              </a:rPr>
              <a:t>*.pfx</a:t>
            </a:r>
            <a:r>
              <a:rPr lang="cs-CZ" sz="1900"/>
              <a:t>, </a:t>
            </a:r>
            <a:r>
              <a:rPr lang="cs-CZ" sz="1900">
                <a:latin typeface="Consolas" panose="020B0609020204030204" pitchFamily="49" charset="0"/>
              </a:rPr>
              <a:t>*.p12</a:t>
            </a:r>
          </a:p>
        </p:txBody>
      </p:sp>
    </p:spTree>
    <p:extLst>
      <p:ext uri="{BB962C8B-B14F-4D97-AF65-F5344CB8AC3E}">
        <p14:creationId xmlns:p14="http://schemas.microsoft.com/office/powerpoint/2010/main" val="3984863508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B2DC41A-04AD-4B6C-AEA6-7509C8B35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Podpora pro AEAD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CEC792F-6430-4D13-AC68-575BF41C7C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cs-CZ" b="1"/>
              <a:t>AEAD: A</a:t>
            </a:r>
            <a:r>
              <a:rPr lang="en-US" b="1"/>
              <a:t>uthenticated </a:t>
            </a:r>
            <a:r>
              <a:rPr lang="cs-CZ" b="1"/>
              <a:t>E</a:t>
            </a:r>
            <a:r>
              <a:rPr lang="en-US" b="1"/>
              <a:t>ncryption with </a:t>
            </a:r>
            <a:r>
              <a:rPr lang="cs-CZ" b="1"/>
              <a:t>A</a:t>
            </a:r>
            <a:r>
              <a:rPr lang="en-US" b="1"/>
              <a:t>ssociated </a:t>
            </a:r>
            <a:r>
              <a:rPr lang="cs-CZ" b="1"/>
              <a:t>D</a:t>
            </a:r>
            <a:r>
              <a:rPr lang="en-US" b="1"/>
              <a:t>ata</a:t>
            </a:r>
            <a:endParaRPr lang="cs-CZ" b="1"/>
          </a:p>
          <a:p>
            <a:pPr lvl="1">
              <a:lnSpc>
                <a:spcPct val="120000"/>
              </a:lnSpc>
            </a:pPr>
            <a:r>
              <a:rPr lang="cs-CZ"/>
              <a:t>Umožňuje data nejenom zašifrovat, ale také podepsat</a:t>
            </a:r>
          </a:p>
          <a:p>
            <a:pPr lvl="1">
              <a:lnSpc>
                <a:spcPct val="120000"/>
              </a:lnSpc>
            </a:pPr>
            <a:r>
              <a:rPr lang="cs-CZ"/>
              <a:t>Lze přidat a podepsat i data, která zašifrovaná nejsou, ale jsou podepsána</a:t>
            </a:r>
          </a:p>
          <a:p>
            <a:pPr lvl="1">
              <a:lnSpc>
                <a:spcPct val="120000"/>
              </a:lnSpc>
            </a:pPr>
            <a:r>
              <a:rPr lang="cs-CZ"/>
              <a:t>Podpora pro </a:t>
            </a:r>
            <a:r>
              <a:rPr lang="cs-CZ" b="1"/>
              <a:t>GCM</a:t>
            </a:r>
            <a:r>
              <a:rPr lang="cs-CZ"/>
              <a:t> a </a:t>
            </a:r>
            <a:r>
              <a:rPr lang="cs-CZ" b="1"/>
              <a:t>CCM</a:t>
            </a:r>
            <a:r>
              <a:rPr lang="cs-CZ"/>
              <a:t> block operation modes</a:t>
            </a:r>
          </a:p>
          <a:p>
            <a:pPr>
              <a:lnSpc>
                <a:spcPct val="120000"/>
              </a:lnSpc>
            </a:pPr>
            <a:r>
              <a:rPr lang="cs-CZ"/>
              <a:t>Potřebujeme prakticky vždy, když pracujeme se symetrickými šiframi</a:t>
            </a:r>
          </a:p>
          <a:p>
            <a:pPr lvl="1">
              <a:lnSpc>
                <a:spcPct val="120000"/>
              </a:lnSpc>
            </a:pPr>
            <a:r>
              <a:rPr lang="cs-CZ"/>
              <a:t>Prosté šifrování (např. AES) stačí jenom málokdy</a:t>
            </a:r>
          </a:p>
          <a:p>
            <a:pPr lvl="1">
              <a:lnSpc>
                <a:spcPct val="120000"/>
              </a:lnSpc>
            </a:pPr>
            <a:r>
              <a:rPr lang="cs-CZ"/>
              <a:t>Může systém otevřít různým zranitelnostem (bit-flipping atd.)</a:t>
            </a:r>
          </a:p>
          <a:p>
            <a:pPr>
              <a:lnSpc>
                <a:spcPct val="120000"/>
              </a:lnSpc>
            </a:pPr>
            <a:r>
              <a:rPr lang="cs-CZ"/>
              <a:t>Dosud byly na AEAD třeba externí knihovny (např. Inferno)</a:t>
            </a:r>
          </a:p>
        </p:txBody>
      </p:sp>
    </p:spTree>
    <p:extLst>
      <p:ext uri="{BB962C8B-B14F-4D97-AF65-F5344CB8AC3E}">
        <p14:creationId xmlns:p14="http://schemas.microsoft.com/office/powerpoint/2010/main" val="203906035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369FD8-1DF3-4FA4-A90E-9066724EBE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/>
              <a:t>Authenticated AES operation modes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404E8-E7CE-4A0B-9EC9-A07925A7E8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cs-CZ"/>
              <a:t>AES-GCM (Galois/Counter Mode)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E32B5-48AF-4CC7-8916-C01B1104553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cs-CZ" sz="1800"/>
              <a:t>Autentizace ciphertextu</a:t>
            </a:r>
          </a:p>
          <a:p>
            <a:r>
              <a:rPr lang="cs-CZ" sz="1800"/>
              <a:t>Výkonově méně náročný </a:t>
            </a:r>
            <a:br>
              <a:rPr lang="cs-CZ" sz="1800"/>
            </a:br>
            <a:r>
              <a:rPr lang="cs-CZ" sz="1800"/>
              <a:t>(1 × AES + 1 × GHASH per block)</a:t>
            </a:r>
            <a:endParaRPr lang="cs-CZ" sz="1600"/>
          </a:p>
          <a:p>
            <a:r>
              <a:rPr lang="cs-CZ" sz="1800"/>
              <a:t>Lze dobře paralelizovat</a:t>
            </a:r>
          </a:p>
          <a:p>
            <a:r>
              <a:rPr lang="cs-CZ" sz="1800"/>
              <a:t>Více rozšířený</a:t>
            </a:r>
          </a:p>
          <a:p>
            <a:r>
              <a:rPr lang="cs-CZ" sz="1800"/>
              <a:t>Třída </a:t>
            </a:r>
            <a:r>
              <a:rPr lang="cs-CZ" sz="1800">
                <a:latin typeface="Consolas" panose="020B0609020204030204" pitchFamily="49" charset="0"/>
              </a:rPr>
              <a:t>AesGcm</a:t>
            </a:r>
          </a:p>
          <a:p>
            <a:endParaRPr lang="cs-CZ" sz="180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A9E6AE-D23B-4DB2-B718-7604908586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cs-CZ"/>
              <a:t>AES-CCM (Counter with CBC-MAC)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4F47A1-3782-47A6-9257-51CC0FD53F81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cs-CZ" sz="1800"/>
              <a:t>Autentizace plaintextu</a:t>
            </a:r>
          </a:p>
          <a:p>
            <a:r>
              <a:rPr lang="cs-CZ" sz="1800"/>
              <a:t>Výkonově náročnější </a:t>
            </a:r>
            <a:br>
              <a:rPr lang="cs-CZ" sz="1800"/>
            </a:br>
            <a:r>
              <a:rPr lang="cs-CZ" sz="1800"/>
              <a:t>(2 × AES per block)</a:t>
            </a:r>
          </a:p>
          <a:p>
            <a:r>
              <a:rPr lang="cs-CZ" sz="1800"/>
              <a:t>Prakticky nelze paralelizovat</a:t>
            </a:r>
          </a:p>
          <a:p>
            <a:r>
              <a:rPr lang="cs-CZ" sz="1800"/>
              <a:t>Méně rozšířený</a:t>
            </a:r>
          </a:p>
          <a:p>
            <a:r>
              <a:rPr lang="cs-CZ" sz="1800"/>
              <a:t>Třída </a:t>
            </a:r>
            <a:r>
              <a:rPr lang="cs-CZ" sz="1800">
                <a:latin typeface="Consolas" panose="020B0609020204030204" pitchFamily="49" charset="0"/>
              </a:rPr>
              <a:t>AesCcm</a:t>
            </a:r>
          </a:p>
        </p:txBody>
      </p:sp>
      <p:sp>
        <p:nvSpPr>
          <p:cNvPr id="7" name="Smiley Face 6">
            <a:extLst>
              <a:ext uri="{FF2B5EF4-FFF2-40B4-BE49-F238E27FC236}">
                <a16:creationId xmlns:a16="http://schemas.microsoft.com/office/drawing/2014/main" id="{30A3EA1E-EF5A-4665-956F-5A91CC171703}"/>
              </a:ext>
            </a:extLst>
          </p:cNvPr>
          <p:cNvSpPr/>
          <p:nvPr/>
        </p:nvSpPr>
        <p:spPr>
          <a:xfrm>
            <a:off x="2055566" y="3744519"/>
            <a:ext cx="843455" cy="843455"/>
          </a:xfrm>
          <a:prstGeom prst="smileyFace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350"/>
          </a:p>
        </p:txBody>
      </p:sp>
      <p:sp>
        <p:nvSpPr>
          <p:cNvPr id="8" name="Smiley Face 7">
            <a:extLst>
              <a:ext uri="{FF2B5EF4-FFF2-40B4-BE49-F238E27FC236}">
                <a16:creationId xmlns:a16="http://schemas.microsoft.com/office/drawing/2014/main" id="{305DD434-916B-4B15-B552-0C0775F8C4C3}"/>
              </a:ext>
            </a:extLst>
          </p:cNvPr>
          <p:cNvSpPr/>
          <p:nvPr/>
        </p:nvSpPr>
        <p:spPr>
          <a:xfrm>
            <a:off x="6244979" y="3744519"/>
            <a:ext cx="843455" cy="843455"/>
          </a:xfrm>
          <a:prstGeom prst="smileyFace">
            <a:avLst>
              <a:gd name="adj" fmla="val -4653"/>
            </a:avLst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350"/>
          </a:p>
        </p:txBody>
      </p:sp>
    </p:spTree>
    <p:extLst>
      <p:ext uri="{BB962C8B-B14F-4D97-AF65-F5344CB8AC3E}">
        <p14:creationId xmlns:p14="http://schemas.microsoft.com/office/powerpoint/2010/main" val="480860363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06C706D-55AB-40E3-AA7C-35E7FC4DE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Generování náhodných čísel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DDBBF95-F450-448B-96FA-54902F3611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/>
              <a:t>Používejte třídu </a:t>
            </a:r>
            <a:r>
              <a:rPr lang="cs-CZ">
                <a:latin typeface="Consolas" panose="020B0609020204030204" pitchFamily="49" charset="0"/>
              </a:rPr>
              <a:t>RandomNumberGenerator</a:t>
            </a:r>
          </a:p>
          <a:p>
            <a:pPr lvl="1"/>
            <a:r>
              <a:rPr lang="cs-CZ"/>
              <a:t>Automaticky se odkazuje na platform-preferred implementaci</a:t>
            </a:r>
          </a:p>
          <a:p>
            <a:pPr lvl="1"/>
            <a:r>
              <a:rPr lang="cs-CZ"/>
              <a:t>Konkrétní implementaci lze vytvořit pomocí factory metody </a:t>
            </a:r>
            <a:r>
              <a:rPr lang="cs-CZ">
                <a:latin typeface="Consolas" panose="020B0609020204030204" pitchFamily="49" charset="0"/>
              </a:rPr>
              <a:t>Create</a:t>
            </a:r>
          </a:p>
          <a:p>
            <a:r>
              <a:rPr lang="cs-CZ"/>
              <a:t>Nově má metodu </a:t>
            </a:r>
            <a:r>
              <a:rPr lang="cs-CZ">
                <a:latin typeface="Consolas" panose="020B0609020204030204" pitchFamily="49" charset="0"/>
              </a:rPr>
              <a:t>Fill(Span&lt;byte&gt; data)</a:t>
            </a:r>
          </a:p>
        </p:txBody>
      </p:sp>
    </p:spTree>
    <p:extLst>
      <p:ext uri="{BB962C8B-B14F-4D97-AF65-F5344CB8AC3E}">
        <p14:creationId xmlns:p14="http://schemas.microsoft.com/office/powerpoint/2010/main" val="2596154041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0D546-C4EC-48FA-9A80-E05D43927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Derivace klíčů z hesla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DC0795-FD30-4B89-9428-F7CDB30C23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/>
              <a:t>Třída Rfc2898DeriveBytes implementuje algoritmus PBKDF2</a:t>
            </a:r>
          </a:p>
          <a:p>
            <a:r>
              <a:rPr lang="cs-CZ"/>
              <a:t>Lze jej použít pro generování symetrických klíčů i pro hashování hesel</a:t>
            </a:r>
          </a:p>
          <a:p>
            <a:r>
              <a:rPr lang="cs-CZ"/>
              <a:t>Použijte dostatečný počet opakování, obvykle se jako doporučení uvádí 10 000 iterations</a:t>
            </a:r>
          </a:p>
        </p:txBody>
      </p:sp>
    </p:spTree>
    <p:extLst>
      <p:ext uri="{BB962C8B-B14F-4D97-AF65-F5344CB8AC3E}">
        <p14:creationId xmlns:p14="http://schemas.microsoft.com/office/powerpoint/2010/main" val="3541892356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1120F3A-E1EF-403A-A902-520DB1A04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Symetrické šifrování </a:t>
            </a:r>
            <a:br>
              <a:rPr lang="cs-CZ"/>
            </a:br>
            <a:r>
              <a:rPr lang="cs-CZ"/>
              <a:t>v .NET Core 3.0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70003F-20F9-45AC-9621-DC2FF87393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az-Cyrl-AZ"/>
              <a:t>ФИАЛКА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2069423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A8FB0-6590-4410-B3B4-EFDFA32C6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Kryptografie v .NET Core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E2F33D-65CF-4FEC-823B-C13AC0ED8F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cs-CZ"/>
              <a:t>Jednotné rozhraní nezávislé na platformě</a:t>
            </a:r>
          </a:p>
          <a:p>
            <a:pPr lvl="1">
              <a:lnSpc>
                <a:spcPct val="120000"/>
              </a:lnSpc>
            </a:pPr>
            <a:r>
              <a:rPr lang="cs-CZ"/>
              <a:t>Implementace je na každé platformě jiná</a:t>
            </a:r>
          </a:p>
          <a:p>
            <a:pPr>
              <a:lnSpc>
                <a:spcPct val="120000"/>
              </a:lnSpc>
            </a:pPr>
            <a:r>
              <a:rPr lang="cs-CZ"/>
              <a:t>High-Level Crypto</a:t>
            </a:r>
          </a:p>
          <a:p>
            <a:pPr lvl="1">
              <a:lnSpc>
                <a:spcPct val="120000"/>
              </a:lnSpc>
            </a:pPr>
            <a:r>
              <a:rPr lang="cs-CZ"/>
              <a:t>ASP.NET Data Protection</a:t>
            </a:r>
          </a:p>
          <a:p>
            <a:pPr>
              <a:lnSpc>
                <a:spcPct val="120000"/>
              </a:lnSpc>
            </a:pPr>
            <a:r>
              <a:rPr lang="cs-CZ"/>
              <a:t>Low-Level Crypto</a:t>
            </a:r>
          </a:p>
          <a:p>
            <a:pPr lvl="1">
              <a:lnSpc>
                <a:spcPct val="120000"/>
              </a:lnSpc>
            </a:pPr>
            <a:r>
              <a:rPr lang="cs-CZ"/>
              <a:t>System.Security.Cryptography</a:t>
            </a:r>
          </a:p>
          <a:p>
            <a:pPr lvl="1">
              <a:lnSpc>
                <a:spcPct val="120000"/>
              </a:lnSpc>
            </a:pPr>
            <a:r>
              <a:rPr lang="cs-CZ"/>
              <a:t>Nová API pro asynchronní kryptografii</a:t>
            </a:r>
          </a:p>
          <a:p>
            <a:pPr lvl="1">
              <a:lnSpc>
                <a:spcPct val="120000"/>
              </a:lnSpc>
            </a:pPr>
            <a:r>
              <a:rPr lang="cs-CZ"/>
              <a:t>Podpora pro AEAD</a:t>
            </a:r>
          </a:p>
        </p:txBody>
      </p:sp>
    </p:spTree>
    <p:extLst>
      <p:ext uri="{BB962C8B-B14F-4D97-AF65-F5344CB8AC3E}">
        <p14:creationId xmlns:p14="http://schemas.microsoft.com/office/powerpoint/2010/main" val="411348655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15996CE-35B9-4E23-99FB-C0A007746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z-Cyrl-AZ"/>
              <a:t>ФИАЛКА</a:t>
            </a:r>
            <a:r>
              <a:rPr lang="cs-CZ"/>
              <a:t> / Fialka M-125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990533-CCD0-4A1D-8D2C-3C7F2F9D65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1400" y="1275570"/>
            <a:ext cx="5760760" cy="3600499"/>
          </a:xfrm>
        </p:spPr>
        <p:txBody>
          <a:bodyPr>
            <a:normAutofit/>
          </a:bodyPr>
          <a:lstStyle/>
          <a:p>
            <a:r>
              <a:rPr lang="cs-CZ" sz="2400"/>
              <a:t>Rodina šifrovacích strojů ruské výroby</a:t>
            </a:r>
          </a:p>
          <a:p>
            <a:pPr lvl="1"/>
            <a:r>
              <a:rPr lang="cs-CZ" sz="2000"/>
              <a:t>„Ruská Enigma“</a:t>
            </a:r>
          </a:p>
          <a:p>
            <a:pPr lvl="1"/>
            <a:r>
              <a:rPr lang="cs-CZ" sz="2000"/>
              <a:t>Elektromechanický šifrovací stroj</a:t>
            </a:r>
          </a:p>
          <a:p>
            <a:r>
              <a:rPr lang="cs-CZ" sz="2400"/>
              <a:t>Používáno ve druhé polovině 20. století</a:t>
            </a:r>
          </a:p>
          <a:p>
            <a:pPr lvl="1"/>
            <a:r>
              <a:rPr lang="cs-CZ" sz="2000"/>
              <a:t>Standardní vybavení všech armád zemí Varšavské smlouvy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8BCA1715-4C15-4348-B283-E19E4E44F02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519" y="1275619"/>
            <a:ext cx="2700337" cy="3600450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F1D1026-EA27-473E-90BD-C76C92BF22F9}"/>
              </a:ext>
            </a:extLst>
          </p:cNvPr>
          <p:cNvSpPr txBox="1"/>
          <p:nvPr/>
        </p:nvSpPr>
        <p:spPr>
          <a:xfrm>
            <a:off x="6048985" y="4863749"/>
            <a:ext cx="29274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800">
                <a:solidFill>
                  <a:schemeClr val="bg1"/>
                </a:solidFill>
              </a:rPr>
              <a:t>Photo by Fichtenspargel via Wikimedia Commons, CC BY-SA</a:t>
            </a:r>
          </a:p>
        </p:txBody>
      </p:sp>
    </p:spTree>
    <p:extLst>
      <p:ext uri="{BB962C8B-B14F-4D97-AF65-F5344CB8AC3E}">
        <p14:creationId xmlns:p14="http://schemas.microsoft.com/office/powerpoint/2010/main" val="4217983451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BE9EF35-8B60-4C43-BE5C-598B324D07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Fialka.net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82C210-E22E-400B-BD14-86EFA31031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cs-CZ"/>
              <a:t>Ukázková aplikace pro symetrickou kryptografii v .NET Core 3.0</a:t>
            </a:r>
          </a:p>
          <a:p>
            <a:pPr lvl="1">
              <a:lnSpc>
                <a:spcPct val="120000"/>
              </a:lnSpc>
            </a:pPr>
            <a:r>
              <a:rPr lang="cs-CZ"/>
              <a:t>Šifrování a dešifrování pomocí AES-GCM</a:t>
            </a:r>
          </a:p>
          <a:p>
            <a:pPr lvl="1">
              <a:lnSpc>
                <a:spcPct val="120000"/>
              </a:lnSpc>
            </a:pPr>
            <a:r>
              <a:rPr lang="cs-CZ"/>
              <a:t>Generování náhodných klíčů</a:t>
            </a:r>
          </a:p>
          <a:p>
            <a:pPr lvl="1">
              <a:lnSpc>
                <a:spcPct val="120000"/>
              </a:lnSpc>
            </a:pPr>
            <a:r>
              <a:rPr lang="cs-CZ"/>
              <a:t>Derivace klíčů z hesla</a:t>
            </a:r>
          </a:p>
          <a:p>
            <a:pPr lvl="1">
              <a:lnSpc>
                <a:spcPct val="120000"/>
              </a:lnSpc>
            </a:pPr>
            <a:r>
              <a:rPr lang="cs-CZ"/>
              <a:t>JSON formát souborů pro názornost</a:t>
            </a:r>
          </a:p>
          <a:p>
            <a:pPr>
              <a:lnSpc>
                <a:spcPct val="120000"/>
              </a:lnSpc>
            </a:pPr>
            <a:r>
              <a:rPr lang="cs-CZ"/>
              <a:t>Multiplatformní open source</a:t>
            </a:r>
          </a:p>
          <a:p>
            <a:pPr>
              <a:lnSpc>
                <a:spcPct val="120000"/>
              </a:lnSpc>
            </a:pPr>
            <a:r>
              <a:rPr lang="cs-CZ">
                <a:latin typeface="Consolas" panose="020B0609020204030204" pitchFamily="49" charset="0"/>
              </a:rPr>
              <a:t>https://github.com/ridercz/Fialka.net</a:t>
            </a:r>
          </a:p>
        </p:txBody>
      </p:sp>
    </p:spTree>
    <p:extLst>
      <p:ext uri="{BB962C8B-B14F-4D97-AF65-F5344CB8AC3E}">
        <p14:creationId xmlns:p14="http://schemas.microsoft.com/office/powerpoint/2010/main" val="1082547476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771750" y="2643758"/>
            <a:ext cx="6120850" cy="2304256"/>
          </a:xfrm>
        </p:spPr>
        <p:txBody>
          <a:bodyPr/>
          <a:lstStyle/>
          <a:p>
            <a:r>
              <a:rPr lang="cs-CZ"/>
              <a:t>Symetrická kryptografie</a:t>
            </a:r>
            <a:br>
              <a:rPr lang="cs-CZ"/>
            </a:br>
            <a:r>
              <a:rPr lang="cs-CZ"/>
              <a:t>v .NET Core 3.0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2771750" y="195486"/>
            <a:ext cx="6120850" cy="2304254"/>
          </a:xfrm>
        </p:spPr>
        <p:txBody>
          <a:bodyPr>
            <a:noAutofit/>
          </a:bodyPr>
          <a:lstStyle/>
          <a:p>
            <a:r>
              <a:rPr lang="cs-CZ" sz="16000"/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276572575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516019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E87AF9E-F117-4A40-8F79-7738C64B3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High-Level Crypto </a:t>
            </a:r>
            <a:br>
              <a:rPr lang="cs-CZ"/>
            </a:br>
            <a:r>
              <a:rPr lang="cs-CZ"/>
              <a:t>v .NET Core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8C69E79-CD74-40AE-AE8A-796CBB5130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ASP.NET Data Protection</a:t>
            </a:r>
          </a:p>
        </p:txBody>
      </p:sp>
    </p:spTree>
    <p:extLst>
      <p:ext uri="{BB962C8B-B14F-4D97-AF65-F5344CB8AC3E}">
        <p14:creationId xmlns:p14="http://schemas.microsoft.com/office/powerpoint/2010/main" val="1760504820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0C52853-6BBB-4500-B927-91DB4D131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ASP.NET Data Protection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D17319D-48F6-4E32-AB12-8B15D35943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</a:pPr>
            <a:r>
              <a:rPr lang="cs-CZ"/>
              <a:t>Krátkodobá ochrana (šifrování a podepisování) dat</a:t>
            </a:r>
          </a:p>
          <a:p>
            <a:pPr lvl="1">
              <a:lnSpc>
                <a:spcPct val="110000"/>
              </a:lnSpc>
            </a:pPr>
            <a:r>
              <a:rPr lang="cs-CZ"/>
              <a:t>Zejména roundtripovaných přes klienta</a:t>
            </a:r>
          </a:p>
          <a:p>
            <a:pPr lvl="1">
              <a:lnSpc>
                <a:spcPct val="110000"/>
              </a:lnSpc>
            </a:pPr>
            <a:r>
              <a:rPr lang="cs-CZ"/>
              <a:t>Není určeno pro ochranu „provozních dat“</a:t>
            </a:r>
          </a:p>
          <a:p>
            <a:pPr>
              <a:lnSpc>
                <a:spcPct val="110000"/>
              </a:lnSpc>
            </a:pPr>
            <a:r>
              <a:rPr lang="cs-CZ"/>
              <a:t>Nástupce Machine Keys</a:t>
            </a:r>
          </a:p>
          <a:p>
            <a:pPr lvl="1">
              <a:lnSpc>
                <a:spcPct val="110000"/>
              </a:lnSpc>
            </a:pPr>
            <a:r>
              <a:rPr lang="cs-CZ"/>
              <a:t>Řeší jejich špatný návrh, zejména nedomyšlenou rotaci klíčů</a:t>
            </a:r>
          </a:p>
          <a:p>
            <a:pPr lvl="1">
              <a:lnSpc>
                <a:spcPct val="110000"/>
              </a:lnSpc>
            </a:pPr>
            <a:r>
              <a:rPr lang="cs-CZ"/>
              <a:t>Zachovává ale jednoduché API</a:t>
            </a:r>
          </a:p>
          <a:p>
            <a:pPr>
              <a:lnSpc>
                <a:spcPct val="110000"/>
              </a:lnSpc>
            </a:pPr>
            <a:r>
              <a:rPr lang="cs-CZ"/>
              <a:t>Nezaměňovat s Data Protection API (DPAPI) ve Windows!</a:t>
            </a:r>
          </a:p>
        </p:txBody>
      </p:sp>
    </p:spTree>
    <p:extLst>
      <p:ext uri="{BB962C8B-B14F-4D97-AF65-F5344CB8AC3E}">
        <p14:creationId xmlns:p14="http://schemas.microsoft.com/office/powerpoint/2010/main" val="3163907378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/>
              <a:t>Principy ASP.NET Data Protection API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cs-CZ"/>
              <a:t>Z hlediska konzumenta je API velice podobné jako machine keys</a:t>
            </a:r>
          </a:p>
          <a:p>
            <a:pPr lvl="1">
              <a:lnSpc>
                <a:spcPct val="120000"/>
              </a:lnSpc>
            </a:pPr>
            <a:r>
              <a:rPr lang="cs-CZ"/>
              <a:t>Metody </a:t>
            </a:r>
            <a:r>
              <a:rPr lang="cs-CZ">
                <a:latin typeface="Consolas" panose="020B0609020204030204" pitchFamily="49" charset="0"/>
              </a:rPr>
              <a:t>Protect</a:t>
            </a:r>
            <a:r>
              <a:rPr lang="cs-CZ"/>
              <a:t> a </a:t>
            </a:r>
            <a:r>
              <a:rPr lang="cs-CZ">
                <a:latin typeface="Consolas" panose="020B0609020204030204" pitchFamily="49" charset="0"/>
              </a:rPr>
              <a:t>Unprotect</a:t>
            </a:r>
          </a:p>
          <a:p>
            <a:pPr lvl="2">
              <a:lnSpc>
                <a:spcPct val="120000"/>
              </a:lnSpc>
            </a:pPr>
            <a:r>
              <a:rPr lang="cs-CZ"/>
              <a:t>Mají </a:t>
            </a:r>
            <a:r>
              <a:rPr lang="cs-CZ">
                <a:latin typeface="Consolas" panose="020B0609020204030204" pitchFamily="49" charset="0"/>
              </a:rPr>
              <a:t>byte[]</a:t>
            </a:r>
            <a:r>
              <a:rPr lang="cs-CZ"/>
              <a:t> i </a:t>
            </a:r>
            <a:r>
              <a:rPr lang="cs-CZ">
                <a:latin typeface="Consolas" panose="020B0609020204030204" pitchFamily="49" charset="0"/>
              </a:rPr>
              <a:t>string</a:t>
            </a:r>
            <a:r>
              <a:rPr lang="cs-CZ"/>
              <a:t> variantu</a:t>
            </a:r>
          </a:p>
          <a:p>
            <a:pPr lvl="2">
              <a:lnSpc>
                <a:spcPct val="120000"/>
              </a:lnSpc>
            </a:pPr>
            <a:r>
              <a:rPr lang="cs-CZ"/>
              <a:t>Nabízejí šifrování a podpis s pomocí </a:t>
            </a:r>
            <a:r>
              <a:rPr lang="cs-CZ" i="1"/>
              <a:t>purposes</a:t>
            </a:r>
            <a:endParaRPr lang="cs-CZ"/>
          </a:p>
          <a:p>
            <a:pPr lvl="1">
              <a:lnSpc>
                <a:spcPct val="120000"/>
              </a:lnSpc>
            </a:pPr>
            <a:r>
              <a:rPr lang="cs-CZ"/>
              <a:t>Přibyly nové možnosti</a:t>
            </a:r>
          </a:p>
          <a:p>
            <a:pPr lvl="2">
              <a:lnSpc>
                <a:spcPct val="120000"/>
              </a:lnSpc>
            </a:pPr>
            <a:r>
              <a:rPr lang="cs-CZ"/>
              <a:t>Automatická rotace klíčů</a:t>
            </a:r>
          </a:p>
          <a:p>
            <a:pPr lvl="2">
              <a:lnSpc>
                <a:spcPct val="120000"/>
              </a:lnSpc>
            </a:pPr>
            <a:r>
              <a:rPr lang="cs-CZ"/>
              <a:t>Automatické omezení životnosti payloadu</a:t>
            </a:r>
          </a:p>
          <a:p>
            <a:pPr>
              <a:lnSpc>
                <a:spcPct val="120000"/>
              </a:lnSpc>
            </a:pPr>
            <a:r>
              <a:rPr lang="cs-CZ"/>
              <a:t>Implementace je ale jiná</a:t>
            </a:r>
          </a:p>
          <a:p>
            <a:pPr lvl="1">
              <a:lnSpc>
                <a:spcPct val="120000"/>
              </a:lnSpc>
            </a:pPr>
            <a:r>
              <a:rPr lang="cs-CZ"/>
              <a:t>Klíče jsou vesměs uchovávány ve file systému</a:t>
            </a:r>
          </a:p>
          <a:p>
            <a:pPr lvl="1">
              <a:lnSpc>
                <a:spcPct val="120000"/>
              </a:lnSpc>
            </a:pPr>
            <a:r>
              <a:rPr lang="cs-CZ"/>
              <a:t>Zůstává zachována možnost zero konfigurace</a:t>
            </a:r>
          </a:p>
          <a:p>
            <a:pPr lvl="1">
              <a:lnSpc>
                <a:spcPct val="120000"/>
              </a:lnSpc>
            </a:pPr>
            <a:r>
              <a:rPr lang="cs-CZ"/>
              <a:t>Budete se do toho rýpat zejména na webových farmách</a:t>
            </a:r>
          </a:p>
        </p:txBody>
      </p:sp>
    </p:spTree>
    <p:extLst>
      <p:ext uri="{BB962C8B-B14F-4D97-AF65-F5344CB8AC3E}">
        <p14:creationId xmlns:p14="http://schemas.microsoft.com/office/powerpoint/2010/main" val="378191632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771750" y="2643758"/>
            <a:ext cx="6120850" cy="2304256"/>
          </a:xfrm>
        </p:spPr>
        <p:txBody>
          <a:bodyPr/>
          <a:lstStyle/>
          <a:p>
            <a:r>
              <a:rPr lang="cs-CZ"/>
              <a:t>Typické použití ASP.NET</a:t>
            </a:r>
            <a:br>
              <a:rPr lang="cs-CZ"/>
            </a:br>
            <a:r>
              <a:rPr lang="cs-CZ"/>
              <a:t>Data Protection API </a:t>
            </a:r>
            <a:br>
              <a:rPr lang="cs-CZ"/>
            </a:br>
            <a:r>
              <a:rPr lang="cs-CZ"/>
              <a:t>ve webové aplikaci</a:t>
            </a:r>
            <a:br>
              <a:rPr lang="cs-CZ"/>
            </a:br>
            <a:endParaRPr lang="cs-CZ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2771750" y="195486"/>
            <a:ext cx="6120850" cy="2304254"/>
          </a:xfrm>
        </p:spPr>
        <p:txBody>
          <a:bodyPr>
            <a:noAutofit/>
          </a:bodyPr>
          <a:lstStyle/>
          <a:p>
            <a:r>
              <a:rPr lang="cs-CZ" sz="16000"/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2771534844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/>
              <a:t>Konfigurace ASP.NET Data Protection API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</a:pPr>
            <a:r>
              <a:rPr lang="cs-CZ"/>
              <a:t>V drtivé většině případů jej nebudete sami konfigurovat</a:t>
            </a:r>
          </a:p>
          <a:p>
            <a:pPr lvl="1">
              <a:lnSpc>
                <a:spcPct val="110000"/>
              </a:lnSpc>
            </a:pPr>
            <a:r>
              <a:rPr lang="cs-CZ"/>
              <a:t>Využívá ji infrastruktura ASP.NET</a:t>
            </a:r>
          </a:p>
          <a:p>
            <a:pPr lvl="1">
              <a:lnSpc>
                <a:spcPct val="110000"/>
              </a:lnSpc>
            </a:pPr>
            <a:r>
              <a:rPr lang="cs-CZ"/>
              <a:t>Vy jenom využijete tuto konfiguraci pro své účely</a:t>
            </a:r>
          </a:p>
          <a:p>
            <a:pPr lvl="1">
              <a:lnSpc>
                <a:spcPct val="110000"/>
              </a:lnSpc>
            </a:pPr>
            <a:r>
              <a:rPr lang="cs-CZ"/>
              <a:t>Injectujete si jej pomocí IoC/DI</a:t>
            </a:r>
          </a:p>
          <a:p>
            <a:pPr>
              <a:lnSpc>
                <a:spcPct val="110000"/>
              </a:lnSpc>
            </a:pPr>
            <a:r>
              <a:rPr lang="cs-CZ"/>
              <a:t>Pokud je to nutné, máte možnost</a:t>
            </a:r>
          </a:p>
          <a:p>
            <a:pPr lvl="1">
              <a:lnSpc>
                <a:spcPct val="110000"/>
              </a:lnSpc>
            </a:pPr>
            <a:r>
              <a:rPr lang="cs-CZ"/>
              <a:t>Konfigurovat stávající providery</a:t>
            </a:r>
          </a:p>
          <a:p>
            <a:pPr lvl="2">
              <a:lnSpc>
                <a:spcPct val="110000"/>
              </a:lnSpc>
            </a:pPr>
            <a:r>
              <a:rPr lang="cs-CZ"/>
              <a:t>Místo ukládání dat (typicky na webové farmě)</a:t>
            </a:r>
          </a:p>
          <a:p>
            <a:pPr lvl="2">
              <a:lnSpc>
                <a:spcPct val="110000"/>
              </a:lnSpc>
            </a:pPr>
            <a:r>
              <a:rPr lang="cs-CZ"/>
              <a:t>Dodatečná ochrana dat v klidu (šifrování souboru na disku)</a:t>
            </a:r>
          </a:p>
          <a:p>
            <a:pPr lvl="1">
              <a:lnSpc>
                <a:spcPct val="110000"/>
              </a:lnSpc>
            </a:pPr>
            <a:r>
              <a:rPr lang="cs-CZ"/>
              <a:t>Psát vlastní providery</a:t>
            </a:r>
          </a:p>
        </p:txBody>
      </p:sp>
    </p:spTree>
    <p:extLst>
      <p:ext uri="{BB962C8B-B14F-4D97-AF65-F5344CB8AC3E}">
        <p14:creationId xmlns:p14="http://schemas.microsoft.com/office/powerpoint/2010/main" val="2761801810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Omezení životnosti payloadu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cs-CZ" b="1"/>
              <a:t>Interně se děje uložením času expirace do obsahu</a:t>
            </a:r>
          </a:p>
          <a:p>
            <a:pPr>
              <a:lnSpc>
                <a:spcPct val="120000"/>
              </a:lnSpc>
            </a:pPr>
            <a:r>
              <a:rPr lang="cs-CZ"/>
              <a:t>Lze použít s jakýmkoliv providerem</a:t>
            </a:r>
          </a:p>
          <a:p>
            <a:pPr lvl="1">
              <a:lnSpc>
                <a:spcPct val="120000"/>
              </a:lnSpc>
            </a:pPr>
            <a:r>
              <a:rPr lang="cs-CZ"/>
              <a:t>Jeho timebombed verzi vytvoříte voláním metody </a:t>
            </a:r>
            <a:r>
              <a:rPr lang="cs-CZ">
                <a:latin typeface="Consolas" panose="020B0609020204030204" pitchFamily="49" charset="0"/>
              </a:rPr>
              <a:t>ToTimeLimitedDataProtector</a:t>
            </a:r>
          </a:p>
          <a:p>
            <a:pPr>
              <a:lnSpc>
                <a:spcPct val="120000"/>
              </a:lnSpc>
            </a:pPr>
            <a:r>
              <a:rPr lang="cs-CZ"/>
              <a:t>Pokud platnost dat vypršela, vyhodí metoda </a:t>
            </a:r>
            <a:r>
              <a:rPr lang="cs-CZ">
                <a:latin typeface="Consolas" panose="020B0609020204030204" pitchFamily="49" charset="0"/>
              </a:rPr>
              <a:t>Unprotect</a:t>
            </a:r>
            <a:r>
              <a:rPr lang="cs-CZ"/>
              <a:t> výjimku </a:t>
            </a:r>
            <a:r>
              <a:rPr lang="cs-CZ">
                <a:latin typeface="Consolas" panose="020B0609020204030204" pitchFamily="49" charset="0"/>
              </a:rPr>
              <a:t>CryptographicException</a:t>
            </a:r>
          </a:p>
          <a:p>
            <a:pPr>
              <a:lnSpc>
                <a:spcPct val="120000"/>
              </a:lnSpc>
            </a:pPr>
            <a:r>
              <a:rPr lang="cs-CZ"/>
              <a:t>Používejte hojně, leč s rozumem</a:t>
            </a:r>
          </a:p>
          <a:p>
            <a:pPr lvl="1">
              <a:lnSpc>
                <a:spcPct val="120000"/>
              </a:lnSpc>
            </a:pPr>
            <a:r>
              <a:rPr lang="cs-CZ"/>
              <a:t>Lepší je vázat platnost na nějakou nativní událost</a:t>
            </a:r>
          </a:p>
          <a:p>
            <a:pPr lvl="1">
              <a:lnSpc>
                <a:spcPct val="120000"/>
              </a:lnSpc>
            </a:pPr>
            <a:r>
              <a:rPr lang="cs-CZ"/>
              <a:t>Časové omezení používejte jako záchrannou brzdu</a:t>
            </a:r>
          </a:p>
        </p:txBody>
      </p:sp>
    </p:spTree>
    <p:extLst>
      <p:ext uri="{BB962C8B-B14F-4D97-AF65-F5344CB8AC3E}">
        <p14:creationId xmlns:p14="http://schemas.microsoft.com/office/powerpoint/2010/main" val="521721499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771750" y="2643758"/>
            <a:ext cx="6120850" cy="2304256"/>
          </a:xfrm>
        </p:spPr>
        <p:txBody>
          <a:bodyPr/>
          <a:lstStyle/>
          <a:p>
            <a:r>
              <a:rPr lang="cs-CZ"/>
              <a:t>Vlastní konfigurace</a:t>
            </a:r>
            <a:br>
              <a:rPr lang="cs-CZ"/>
            </a:br>
            <a:r>
              <a:rPr lang="cs-CZ"/>
              <a:t>Použití mimo DI scénáře</a:t>
            </a:r>
            <a:br>
              <a:rPr lang="cs-CZ"/>
            </a:br>
            <a:r>
              <a:rPr lang="cs-CZ"/>
              <a:t>Omezení životnosti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2771750" y="195486"/>
            <a:ext cx="6120850" cy="2304254"/>
          </a:xfrm>
        </p:spPr>
        <p:txBody>
          <a:bodyPr>
            <a:noAutofit/>
          </a:bodyPr>
          <a:lstStyle/>
          <a:p>
            <a:r>
              <a:rPr lang="cs-CZ" sz="16000"/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610775660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Re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tro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ltairis Metro.potx" id="{F8F6CD88-2949-4F7F-A101-876AEFDC4300}" vid="{32BEB673-45AD-4CBE-9613-E82AFA169DC3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u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tro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ltairis Metro.potx" id="{F8F6CD88-2949-4F7F-A101-876AEFDC4300}" vid="{BE2CAB49-98AA-4F36-94C7-390330C6347C}"/>
    </a:ext>
  </a:extLst>
</a:theme>
</file>

<file path=ppt/theme/theme3.xml><?xml version="1.0" encoding="utf-8"?>
<a:theme xmlns:a="http://schemas.openxmlformats.org/drawingml/2006/main" name="Orang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tro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ltairis Metro.potx" id="{F8F6CD88-2949-4F7F-A101-876AEFDC4300}" vid="{092CAD83-60CC-44D1-98A7-221D3B4E0C7A}"/>
    </a:ext>
  </a:extLst>
</a:theme>
</file>

<file path=ppt/theme/theme4.xml><?xml version="1.0" encoding="utf-8"?>
<a:theme xmlns:a="http://schemas.openxmlformats.org/drawingml/2006/main" name="Gree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tro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ltairis Metro.potx" id="{F8F6CD88-2949-4F7F-A101-876AEFDC4300}" vid="{46A5EC94-0693-48F6-9FA7-3CB1B3E2E2E5}"/>
    </a:ext>
  </a:extLst>
</a:theme>
</file>

<file path=ppt/theme/theme5.xml><?xml version="1.0" encoding="utf-8"?>
<a:theme xmlns:a="http://schemas.openxmlformats.org/drawingml/2006/main" name="Purp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tro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ltairis Metro.potx" id="{F8F6CD88-2949-4F7F-A101-876AEFDC4300}" vid="{C36ACD0D-3A61-4B6F-9291-873691B2CB02}"/>
    </a:ext>
  </a:extLst>
</a:theme>
</file>

<file path=ppt/theme/theme6.xml><?xml version="1.0" encoding="utf-8"?>
<a:theme xmlns:a="http://schemas.openxmlformats.org/drawingml/2006/main" name="Turquois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tro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ltairis Metro.potx" id="{F8F6CD88-2949-4F7F-A101-876AEFDC4300}" vid="{C51BD461-A5D0-4FBB-B7C0-C0B58839B61A}"/>
    </a:ext>
  </a:extLst>
</a:theme>
</file>

<file path=ppt/theme/theme7.xml><?xml version="1.0" encoding="utf-8"?>
<a:theme xmlns:a="http://schemas.openxmlformats.org/drawingml/2006/main" name="Gra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tro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ltairis Metro.potx" id="{F8F6CD88-2949-4F7F-A101-876AEFDC4300}" vid="{6BA00E29-2295-4269-9701-5E6C044B0105}"/>
    </a:ext>
  </a:extLst>
</a:theme>
</file>

<file path=ppt/theme/theme8.xml><?xml version="1.0" encoding="utf-8"?>
<a:theme xmlns:a="http://schemas.openxmlformats.org/drawingml/2006/main" name="Whi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tro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ltairis Metro.potx" id="{F8F6CD88-2949-4F7F-A101-876AEFDC4300}" vid="{6E6AB49B-28AC-446E-98F4-54DBC50450C9}"/>
    </a:ext>
  </a:extLst>
</a:theme>
</file>

<file path=ppt/theme/theme9.xml><?xml version="1.0" encoding="utf-8"?>
<a:theme xmlns:a="http://schemas.openxmlformats.org/drawingml/2006/main" name="1_Gra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tro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ltairis Metro.potx" id="{B0CA63C1-620B-433D-BCEC-F1EC0907E70D}" vid="{1B7B24CC-020E-494A-8623-54E1B7AB5E2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Altairis Metro</Template>
  <TotalTime>1057</TotalTime>
  <Words>783</Words>
  <Application>Microsoft Office PowerPoint</Application>
  <PresentationFormat>On-screen Show (16:9)</PresentationFormat>
  <Paragraphs>134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23</vt:i4>
      </vt:variant>
    </vt:vector>
  </HeadingPairs>
  <TitlesOfParts>
    <vt:vector size="39" baseType="lpstr">
      <vt:lpstr>Arial</vt:lpstr>
      <vt:lpstr>Calibri</vt:lpstr>
      <vt:lpstr>Consolas</vt:lpstr>
      <vt:lpstr>Segoe UI</vt:lpstr>
      <vt:lpstr>Segoe UI Light</vt:lpstr>
      <vt:lpstr>Segoe UI Semibold</vt:lpstr>
      <vt:lpstr>Wingdings</vt:lpstr>
      <vt:lpstr>Red</vt:lpstr>
      <vt:lpstr>Blue</vt:lpstr>
      <vt:lpstr>Orange</vt:lpstr>
      <vt:lpstr>Green</vt:lpstr>
      <vt:lpstr>Purple</vt:lpstr>
      <vt:lpstr>Turquoise</vt:lpstr>
      <vt:lpstr>Gray</vt:lpstr>
      <vt:lpstr>White</vt:lpstr>
      <vt:lpstr>1_Gray</vt:lpstr>
      <vt:lpstr>Kryptografie v ASP.NET Core</vt:lpstr>
      <vt:lpstr>Kryptografie v .NET Core</vt:lpstr>
      <vt:lpstr>High-Level Crypto  v .NET Core</vt:lpstr>
      <vt:lpstr>ASP.NET Data Protection</vt:lpstr>
      <vt:lpstr>Principy ASP.NET Data Protection API</vt:lpstr>
      <vt:lpstr>Typické použití ASP.NET Data Protection API  ve webové aplikaci </vt:lpstr>
      <vt:lpstr>Konfigurace ASP.NET Data Protection API</vt:lpstr>
      <vt:lpstr>Omezení životnosti payloadu</vt:lpstr>
      <vt:lpstr>Vlastní konfigurace Použití mimo DI scénáře Omezení životnosti</vt:lpstr>
      <vt:lpstr>Derivace klíčů</vt:lpstr>
      <vt:lpstr>Derivace klíčů pomocí purpose strings</vt:lpstr>
      <vt:lpstr>Jak zvolit správný purpose string</vt:lpstr>
      <vt:lpstr>v .NET Core 3.0</vt:lpstr>
      <vt:lpstr>Import a export asymetrických klíčů</vt:lpstr>
      <vt:lpstr>Podpora pro AEAD</vt:lpstr>
      <vt:lpstr>Authenticated AES operation modes</vt:lpstr>
      <vt:lpstr>Generování náhodných čísel</vt:lpstr>
      <vt:lpstr>Derivace klíčů z hesla</vt:lpstr>
      <vt:lpstr>Symetrické šifrování  v .NET Core 3.0</vt:lpstr>
      <vt:lpstr>ФИАЛКА / Fialka M-125</vt:lpstr>
      <vt:lpstr>Fialka.net</vt:lpstr>
      <vt:lpstr>Symetrická kryptografie v .NET Core 3.0</vt:lpstr>
      <vt:lpstr>PowerPoint Presentation</vt:lpstr>
    </vt:vector>
  </TitlesOfParts>
  <Company>Altairis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Altair Valášek</dc:creator>
  <cp:lastModifiedBy>Altair Valášek</cp:lastModifiedBy>
  <cp:revision>18</cp:revision>
  <dcterms:created xsi:type="dcterms:W3CDTF">2017-10-28T23:14:23Z</dcterms:created>
  <dcterms:modified xsi:type="dcterms:W3CDTF">2019-06-06T22:36:26Z</dcterms:modified>
</cp:coreProperties>
</file>