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5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6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8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64" r:id="rId2"/>
    <p:sldMasterId id="2147483672" r:id="rId3"/>
    <p:sldMasterId id="2147483680" r:id="rId4"/>
    <p:sldMasterId id="2147483688" r:id="rId5"/>
    <p:sldMasterId id="2147483696" r:id="rId6"/>
    <p:sldMasterId id="2147483704" r:id="rId7"/>
    <p:sldMasterId id="2147483712" r:id="rId8"/>
    <p:sldMasterId id="2147483730" r:id="rId9"/>
  </p:sldMasterIdLst>
  <p:notesMasterIdLst>
    <p:notesMasterId r:id="rId32"/>
  </p:notesMasterIdLst>
  <p:sldIdLst>
    <p:sldId id="259" r:id="rId10"/>
    <p:sldId id="347" r:id="rId11"/>
    <p:sldId id="348" r:id="rId12"/>
    <p:sldId id="349" r:id="rId13"/>
    <p:sldId id="350" r:id="rId14"/>
    <p:sldId id="351" r:id="rId15"/>
    <p:sldId id="368" r:id="rId16"/>
    <p:sldId id="375" r:id="rId17"/>
    <p:sldId id="403" r:id="rId18"/>
    <p:sldId id="404" r:id="rId19"/>
    <p:sldId id="369" r:id="rId20"/>
    <p:sldId id="370" r:id="rId21"/>
    <p:sldId id="376" r:id="rId22"/>
    <p:sldId id="377" r:id="rId23"/>
    <p:sldId id="378" r:id="rId24"/>
    <p:sldId id="379" r:id="rId25"/>
    <p:sldId id="387" r:id="rId26"/>
    <p:sldId id="385" r:id="rId27"/>
    <p:sldId id="398" r:id="rId28"/>
    <p:sldId id="400" r:id="rId29"/>
    <p:sldId id="401" r:id="rId30"/>
    <p:sldId id="407" r:id="rId31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EF6803"/>
    <a:srgbClr val="D37207"/>
    <a:srgbClr val="00682F"/>
    <a:srgbClr val="FFFFFF"/>
    <a:srgbClr val="003300"/>
    <a:srgbClr val="3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88" autoAdjust="0"/>
    <p:restoredTop sz="94660"/>
  </p:normalViewPr>
  <p:slideViewPr>
    <p:cSldViewPr>
      <p:cViewPr varScale="1">
        <p:scale>
          <a:sx n="120" d="100"/>
          <a:sy n="120" d="100"/>
        </p:scale>
        <p:origin x="348" y="102"/>
      </p:cViewPr>
      <p:guideLst>
        <p:guide orient="horz" pos="1620"/>
        <p:guide pos="29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notesMaster" Target="notesMasters/notesMaster1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tair Valášek" userId="c17c33e0b633389a" providerId="LiveId" clId="{07554879-472C-4B23-9EDB-6B0123CD7DBB}"/>
  </pc:docChgLst>
  <pc:docChgLst>
    <pc:chgData name="Altair Valášek" userId="c17c33e0b633389a" providerId="LiveId" clId="{81D39B1C-7E7F-452D-A996-DAE1EF716ABD}"/>
    <pc:docChg chg="delSld">
      <pc:chgData name="Altair Valášek" userId="c17c33e0b633389a" providerId="LiveId" clId="{81D39B1C-7E7F-452D-A996-DAE1EF716ABD}" dt="2019-06-08T14:47:55.738" v="0" actId="2696"/>
      <pc:docMkLst>
        <pc:docMk/>
      </pc:docMkLst>
    </pc:docChg>
  </pc:docChgLst>
  <pc:docChgLst>
    <pc:chgData name="Altair Valášek" userId="c17c33e0b633389a" providerId="LiveId" clId="{D95E18A5-B0AE-4DAF-93BB-070475A83709}"/>
    <pc:docChg chg="custSel addSld delSld modSld sldOrd delSection modSection">
      <pc:chgData name="Altair Valášek" userId="c17c33e0b633389a" providerId="LiveId" clId="{D95E18A5-B0AE-4DAF-93BB-070475A83709}" dt="2019-06-14T15:00:08.215" v="484" actId="2696"/>
      <pc:docMkLst>
        <pc:docMk/>
      </pc:docMkLst>
      <pc:sldChg chg="modSp">
        <pc:chgData name="Altair Valášek" userId="c17c33e0b633389a" providerId="LiveId" clId="{D95E18A5-B0AE-4DAF-93BB-070475A83709}" dt="2019-06-04T20:23:13.253" v="39" actId="20577"/>
        <pc:sldMkLst>
          <pc:docMk/>
          <pc:sldMk cId="1603099846" sldId="259"/>
        </pc:sldMkLst>
        <pc:spChg chg="mod">
          <ac:chgData name="Altair Valášek" userId="c17c33e0b633389a" providerId="LiveId" clId="{D95E18A5-B0AE-4DAF-93BB-070475A83709}" dt="2019-06-04T20:23:13.253" v="39" actId="20577"/>
          <ac:spMkLst>
            <pc:docMk/>
            <pc:sldMk cId="1603099846" sldId="259"/>
            <ac:spMk id="2" creationId="{00000000-0000-0000-0000-000000000000}"/>
          </ac:spMkLst>
        </pc:spChg>
      </pc:sldChg>
      <pc:sldChg chg="add">
        <pc:chgData name="Altair Valášek" userId="c17c33e0b633389a" providerId="LiveId" clId="{D95E18A5-B0AE-4DAF-93BB-070475A83709}" dt="2019-06-04T20:24:57.112" v="86"/>
        <pc:sldMkLst>
          <pc:docMk/>
          <pc:sldMk cId="2944468224" sldId="347"/>
        </pc:sldMkLst>
      </pc:sldChg>
      <pc:sldChg chg="add">
        <pc:chgData name="Altair Valášek" userId="c17c33e0b633389a" providerId="LiveId" clId="{D95E18A5-B0AE-4DAF-93BB-070475A83709}" dt="2019-06-04T20:24:57.112" v="86"/>
        <pc:sldMkLst>
          <pc:docMk/>
          <pc:sldMk cId="80891741" sldId="348"/>
        </pc:sldMkLst>
      </pc:sldChg>
      <pc:sldChg chg="add">
        <pc:chgData name="Altair Valášek" userId="c17c33e0b633389a" providerId="LiveId" clId="{D95E18A5-B0AE-4DAF-93BB-070475A83709}" dt="2019-06-04T20:24:57.112" v="86"/>
        <pc:sldMkLst>
          <pc:docMk/>
          <pc:sldMk cId="4260448681" sldId="349"/>
        </pc:sldMkLst>
      </pc:sldChg>
      <pc:sldChg chg="add">
        <pc:chgData name="Altair Valášek" userId="c17c33e0b633389a" providerId="LiveId" clId="{D95E18A5-B0AE-4DAF-93BB-070475A83709}" dt="2019-06-04T20:24:57.112" v="86"/>
        <pc:sldMkLst>
          <pc:docMk/>
          <pc:sldMk cId="312987560" sldId="350"/>
        </pc:sldMkLst>
      </pc:sldChg>
      <pc:sldChg chg="addSp delSp modSp add">
        <pc:chgData name="Altair Valášek" userId="c17c33e0b633389a" providerId="LiveId" clId="{D95E18A5-B0AE-4DAF-93BB-070475A83709}" dt="2019-06-04T20:26:34.312" v="145" actId="404"/>
        <pc:sldMkLst>
          <pc:docMk/>
          <pc:sldMk cId="2632282889" sldId="351"/>
        </pc:sldMkLst>
        <pc:spChg chg="del">
          <ac:chgData name="Altair Valášek" userId="c17c33e0b633389a" providerId="LiveId" clId="{D95E18A5-B0AE-4DAF-93BB-070475A83709}" dt="2019-06-04T20:26:05.309" v="88"/>
          <ac:spMkLst>
            <pc:docMk/>
            <pc:sldMk cId="2632282889" sldId="351"/>
            <ac:spMk id="2" creationId="{DB7A1B53-804C-463C-8C25-86FFE18CD095}"/>
          </ac:spMkLst>
        </pc:spChg>
        <pc:spChg chg="del">
          <ac:chgData name="Altair Valášek" userId="c17c33e0b633389a" providerId="LiveId" clId="{D95E18A5-B0AE-4DAF-93BB-070475A83709}" dt="2019-06-04T20:26:05.309" v="88"/>
          <ac:spMkLst>
            <pc:docMk/>
            <pc:sldMk cId="2632282889" sldId="351"/>
            <ac:spMk id="3" creationId="{C214945E-5F5F-4B29-922B-F5856211F64D}"/>
          </ac:spMkLst>
        </pc:spChg>
        <pc:spChg chg="add mod">
          <ac:chgData name="Altair Valášek" userId="c17c33e0b633389a" providerId="LiveId" clId="{D95E18A5-B0AE-4DAF-93BB-070475A83709}" dt="2019-06-04T20:26:34.312" v="145" actId="404"/>
          <ac:spMkLst>
            <pc:docMk/>
            <pc:sldMk cId="2632282889" sldId="351"/>
            <ac:spMk id="4" creationId="{6C2EC3B8-0760-41C9-847D-9D83B53B65CB}"/>
          </ac:spMkLst>
        </pc:spChg>
        <pc:spChg chg="add mod">
          <ac:chgData name="Altair Valášek" userId="c17c33e0b633389a" providerId="LiveId" clId="{D95E18A5-B0AE-4DAF-93BB-070475A83709}" dt="2019-06-04T20:26:09.335" v="105" actId="20577"/>
          <ac:spMkLst>
            <pc:docMk/>
            <pc:sldMk cId="2632282889" sldId="351"/>
            <ac:spMk id="5" creationId="{41722C75-C059-4675-B4C4-BBE1669E7F8E}"/>
          </ac:spMkLst>
        </pc:spChg>
      </pc:sldChg>
      <pc:sldChg chg="modSp add">
        <pc:chgData name="Altair Valášek" userId="c17c33e0b633389a" providerId="LiveId" clId="{D95E18A5-B0AE-4DAF-93BB-070475A83709}" dt="2019-06-04T20:26:57.076" v="172" actId="20577"/>
        <pc:sldMkLst>
          <pc:docMk/>
          <pc:sldMk cId="4098080134" sldId="368"/>
        </pc:sldMkLst>
        <pc:spChg chg="mod">
          <ac:chgData name="Altair Valášek" userId="c17c33e0b633389a" providerId="LiveId" clId="{D95E18A5-B0AE-4DAF-93BB-070475A83709}" dt="2019-06-04T20:26:57.076" v="172" actId="20577"/>
          <ac:spMkLst>
            <pc:docMk/>
            <pc:sldMk cId="4098080134" sldId="368"/>
            <ac:spMk id="5" creationId="{CB27EEDA-10E5-4581-B2A6-F87A5264A19C}"/>
          </ac:spMkLst>
        </pc:spChg>
      </pc:sldChg>
      <pc:sldChg chg="addSp delSp modSp add ord">
        <pc:chgData name="Altair Valášek" userId="c17c33e0b633389a" providerId="LiveId" clId="{D95E18A5-B0AE-4DAF-93BB-070475A83709}" dt="2019-06-04T20:34:18.315" v="413"/>
        <pc:sldMkLst>
          <pc:docMk/>
          <pc:sldMk cId="4027800192" sldId="369"/>
        </pc:sldMkLst>
        <pc:spChg chg="del">
          <ac:chgData name="Altair Valášek" userId="c17c33e0b633389a" providerId="LiveId" clId="{D95E18A5-B0AE-4DAF-93BB-070475A83709}" dt="2019-06-04T20:27:27.856" v="174"/>
          <ac:spMkLst>
            <pc:docMk/>
            <pc:sldMk cId="4027800192" sldId="369"/>
            <ac:spMk id="2" creationId="{4EE57C13-8CF0-48F2-9301-7B5028E00F04}"/>
          </ac:spMkLst>
        </pc:spChg>
        <pc:spChg chg="del">
          <ac:chgData name="Altair Valášek" userId="c17c33e0b633389a" providerId="LiveId" clId="{D95E18A5-B0AE-4DAF-93BB-070475A83709}" dt="2019-06-04T20:27:27.856" v="174"/>
          <ac:spMkLst>
            <pc:docMk/>
            <pc:sldMk cId="4027800192" sldId="369"/>
            <ac:spMk id="3" creationId="{4719A6A1-C1A9-4B01-9303-1918D94ECD5A}"/>
          </ac:spMkLst>
        </pc:spChg>
        <pc:spChg chg="add mod">
          <ac:chgData name="Altair Valášek" userId="c17c33e0b633389a" providerId="LiveId" clId="{D95E18A5-B0AE-4DAF-93BB-070475A83709}" dt="2019-06-04T20:27:49.024" v="219" actId="20577"/>
          <ac:spMkLst>
            <pc:docMk/>
            <pc:sldMk cId="4027800192" sldId="369"/>
            <ac:spMk id="4" creationId="{BF6AFAFF-3DA4-4FF4-8616-D1729FE2F40D}"/>
          </ac:spMkLst>
        </pc:spChg>
        <pc:spChg chg="add mod">
          <ac:chgData name="Altair Valášek" userId="c17c33e0b633389a" providerId="LiveId" clId="{D95E18A5-B0AE-4DAF-93BB-070475A83709}" dt="2019-06-04T20:27:37.670" v="180" actId="255"/>
          <ac:spMkLst>
            <pc:docMk/>
            <pc:sldMk cId="4027800192" sldId="369"/>
            <ac:spMk id="5" creationId="{F987C537-40A9-4D11-AA72-A112D2B3E334}"/>
          </ac:spMkLst>
        </pc:spChg>
      </pc:sldChg>
      <pc:sldChg chg="addSp delSp modSp add modTransition">
        <pc:chgData name="Altair Valášek" userId="c17c33e0b633389a" providerId="LiveId" clId="{D95E18A5-B0AE-4DAF-93BB-070475A83709}" dt="2019-06-04T20:28:16.469" v="243" actId="20577"/>
        <pc:sldMkLst>
          <pc:docMk/>
          <pc:sldMk cId="1311240524" sldId="370"/>
        </pc:sldMkLst>
        <pc:spChg chg="del">
          <ac:chgData name="Altair Valášek" userId="c17c33e0b633389a" providerId="LiveId" clId="{D95E18A5-B0AE-4DAF-93BB-070475A83709}" dt="2019-06-04T20:28:10.399" v="223"/>
          <ac:spMkLst>
            <pc:docMk/>
            <pc:sldMk cId="1311240524" sldId="370"/>
            <ac:spMk id="2" creationId="{F1143A53-7F6E-41C4-BAE9-F82B3BD00AA3}"/>
          </ac:spMkLst>
        </pc:spChg>
        <pc:spChg chg="del">
          <ac:chgData name="Altair Valášek" userId="c17c33e0b633389a" providerId="LiveId" clId="{D95E18A5-B0AE-4DAF-93BB-070475A83709}" dt="2019-06-04T20:28:10.399" v="223"/>
          <ac:spMkLst>
            <pc:docMk/>
            <pc:sldMk cId="1311240524" sldId="370"/>
            <ac:spMk id="3" creationId="{163137F0-00ED-4A66-94E2-638328E91661}"/>
          </ac:spMkLst>
        </pc:spChg>
        <pc:spChg chg="add mod">
          <ac:chgData name="Altair Valášek" userId="c17c33e0b633389a" providerId="LiveId" clId="{D95E18A5-B0AE-4DAF-93BB-070475A83709}" dt="2019-06-04T20:28:10.399" v="223"/>
          <ac:spMkLst>
            <pc:docMk/>
            <pc:sldMk cId="1311240524" sldId="370"/>
            <ac:spMk id="4" creationId="{353DFCCC-B030-4109-9851-3ED8B9EB8053}"/>
          </ac:spMkLst>
        </pc:spChg>
        <pc:spChg chg="add mod">
          <ac:chgData name="Altair Valášek" userId="c17c33e0b633389a" providerId="LiveId" clId="{D95E18A5-B0AE-4DAF-93BB-070475A83709}" dt="2019-06-04T20:28:16.469" v="243" actId="20577"/>
          <ac:spMkLst>
            <pc:docMk/>
            <pc:sldMk cId="1311240524" sldId="370"/>
            <ac:spMk id="5" creationId="{77073E78-47EE-446E-9836-AA6F7310E35E}"/>
          </ac:spMkLst>
        </pc:spChg>
      </pc:sldChg>
      <pc:sldChg chg="add">
        <pc:chgData name="Altair Valášek" userId="c17c33e0b633389a" providerId="LiveId" clId="{D95E18A5-B0AE-4DAF-93BB-070475A83709}" dt="2019-06-04T20:34:10.681" v="412"/>
        <pc:sldMkLst>
          <pc:docMk/>
          <pc:sldMk cId="629803309" sldId="375"/>
        </pc:sldMkLst>
      </pc:sldChg>
      <pc:sldChg chg="add del">
        <pc:chgData name="Altair Valášek" userId="c17c33e0b633389a" providerId="LiveId" clId="{D95E18A5-B0AE-4DAF-93BB-070475A83709}" dt="2019-06-04T20:28:18.685" v="244"/>
        <pc:sldMkLst>
          <pc:docMk/>
          <pc:sldMk cId="3362684323" sldId="376"/>
        </pc:sldMkLst>
      </pc:sldChg>
      <pc:sldChg chg="add del">
        <pc:chgData name="Altair Valášek" userId="c17c33e0b633389a" providerId="LiveId" clId="{D95E18A5-B0AE-4DAF-93BB-070475A83709}" dt="2019-06-04T20:28:18.685" v="244"/>
        <pc:sldMkLst>
          <pc:docMk/>
          <pc:sldMk cId="407056171" sldId="377"/>
        </pc:sldMkLst>
      </pc:sldChg>
      <pc:sldChg chg="modSp add modTransition">
        <pc:chgData name="Altair Valášek" userId="c17c33e0b633389a" providerId="LiveId" clId="{D95E18A5-B0AE-4DAF-93BB-070475A83709}" dt="2019-06-04T20:28:34.606" v="285" actId="20577"/>
        <pc:sldMkLst>
          <pc:docMk/>
          <pc:sldMk cId="705979403" sldId="378"/>
        </pc:sldMkLst>
        <pc:spChg chg="mod">
          <ac:chgData name="Altair Valášek" userId="c17c33e0b633389a" providerId="LiveId" clId="{D95E18A5-B0AE-4DAF-93BB-070475A83709}" dt="2019-06-04T20:28:34.606" v="285" actId="20577"/>
          <ac:spMkLst>
            <pc:docMk/>
            <pc:sldMk cId="705979403" sldId="378"/>
            <ac:spMk id="4" creationId="{BF6AFAFF-3DA4-4FF4-8616-D1729FE2F40D}"/>
          </ac:spMkLst>
        </pc:spChg>
      </pc:sldChg>
      <pc:sldChg chg="addSp delSp modSp add modTransition">
        <pc:chgData name="Altair Valášek" userId="c17c33e0b633389a" providerId="LiveId" clId="{D95E18A5-B0AE-4DAF-93BB-070475A83709}" dt="2019-06-04T20:29:16.436" v="307" actId="20577"/>
        <pc:sldMkLst>
          <pc:docMk/>
          <pc:sldMk cId="253604369" sldId="379"/>
        </pc:sldMkLst>
        <pc:spChg chg="del">
          <ac:chgData name="Altair Valášek" userId="c17c33e0b633389a" providerId="LiveId" clId="{D95E18A5-B0AE-4DAF-93BB-070475A83709}" dt="2019-06-04T20:29:07.936" v="287"/>
          <ac:spMkLst>
            <pc:docMk/>
            <pc:sldMk cId="253604369" sldId="379"/>
            <ac:spMk id="2" creationId="{FC0CCCB0-B558-434F-A77E-092991323F4F}"/>
          </ac:spMkLst>
        </pc:spChg>
        <pc:spChg chg="del">
          <ac:chgData name="Altair Valášek" userId="c17c33e0b633389a" providerId="LiveId" clId="{D95E18A5-B0AE-4DAF-93BB-070475A83709}" dt="2019-06-04T20:29:07.936" v="287"/>
          <ac:spMkLst>
            <pc:docMk/>
            <pc:sldMk cId="253604369" sldId="379"/>
            <ac:spMk id="3" creationId="{DD0C7BEA-E293-4545-9D0F-F6E781387B1B}"/>
          </ac:spMkLst>
        </pc:spChg>
        <pc:spChg chg="add mod">
          <ac:chgData name="Altair Valášek" userId="c17c33e0b633389a" providerId="LiveId" clId="{D95E18A5-B0AE-4DAF-93BB-070475A83709}" dt="2019-06-04T20:29:07.936" v="287"/>
          <ac:spMkLst>
            <pc:docMk/>
            <pc:sldMk cId="253604369" sldId="379"/>
            <ac:spMk id="4" creationId="{A2A2D2DF-BB89-4247-B759-10EDE236E225}"/>
          </ac:spMkLst>
        </pc:spChg>
        <pc:spChg chg="add mod">
          <ac:chgData name="Altair Valášek" userId="c17c33e0b633389a" providerId="LiveId" clId="{D95E18A5-B0AE-4DAF-93BB-070475A83709}" dt="2019-06-04T20:29:16.436" v="307" actId="20577"/>
          <ac:spMkLst>
            <pc:docMk/>
            <pc:sldMk cId="253604369" sldId="379"/>
            <ac:spMk id="5" creationId="{5AB1C6A2-4BEC-4B1A-A262-5782CA2B71C8}"/>
          </ac:spMkLst>
        </pc:spChg>
      </pc:sldChg>
      <pc:sldChg chg="add del">
        <pc:chgData name="Altair Valášek" userId="c17c33e0b633389a" providerId="LiveId" clId="{D95E18A5-B0AE-4DAF-93BB-070475A83709}" dt="2019-06-14T15:00:08.205" v="482" actId="2696"/>
        <pc:sldMkLst>
          <pc:docMk/>
          <pc:sldMk cId="3256447769" sldId="382"/>
        </pc:sldMkLst>
      </pc:sldChg>
      <pc:sldChg chg="modSp add">
        <pc:chgData name="Altair Valášek" userId="c17c33e0b633389a" providerId="LiveId" clId="{D95E18A5-B0AE-4DAF-93BB-070475A83709}" dt="2019-06-04T20:30:01.149" v="314" actId="27636"/>
        <pc:sldMkLst>
          <pc:docMk/>
          <pc:sldMk cId="3874214539" sldId="385"/>
        </pc:sldMkLst>
        <pc:spChg chg="mod">
          <ac:chgData name="Altair Valášek" userId="c17c33e0b633389a" providerId="LiveId" clId="{D95E18A5-B0AE-4DAF-93BB-070475A83709}" dt="2019-06-04T20:30:01.149" v="314" actId="27636"/>
          <ac:spMkLst>
            <pc:docMk/>
            <pc:sldMk cId="3874214539" sldId="385"/>
            <ac:spMk id="3" creationId="{E06ACA73-63B4-433E-A63B-451DE361CE45}"/>
          </ac:spMkLst>
        </pc:spChg>
      </pc:sldChg>
      <pc:sldChg chg="add del">
        <pc:chgData name="Altair Valášek" userId="c17c33e0b633389a" providerId="LiveId" clId="{D95E18A5-B0AE-4DAF-93BB-070475A83709}" dt="2019-06-14T15:00:08.209" v="483" actId="2696"/>
        <pc:sldMkLst>
          <pc:docMk/>
          <pc:sldMk cId="1703437307" sldId="386"/>
        </pc:sldMkLst>
      </pc:sldChg>
      <pc:sldChg chg="add">
        <pc:chgData name="Altair Valášek" userId="c17c33e0b633389a" providerId="LiveId" clId="{D95E18A5-B0AE-4DAF-93BB-070475A83709}" dt="2019-06-04T20:29:49.306" v="310"/>
        <pc:sldMkLst>
          <pc:docMk/>
          <pc:sldMk cId="3818257059" sldId="387"/>
        </pc:sldMkLst>
      </pc:sldChg>
      <pc:sldChg chg="addSp delSp modSp add del">
        <pc:chgData name="Altair Valášek" userId="c17c33e0b633389a" providerId="LiveId" clId="{D95E18A5-B0AE-4DAF-93BB-070475A83709}" dt="2019-06-14T15:00:08.172" v="476" actId="2696"/>
        <pc:sldMkLst>
          <pc:docMk/>
          <pc:sldMk cId="431268189" sldId="388"/>
        </pc:sldMkLst>
        <pc:spChg chg="del">
          <ac:chgData name="Altair Valášek" userId="c17c33e0b633389a" providerId="LiveId" clId="{D95E18A5-B0AE-4DAF-93BB-070475A83709}" dt="2019-06-04T20:30:30.821" v="316"/>
          <ac:spMkLst>
            <pc:docMk/>
            <pc:sldMk cId="431268189" sldId="388"/>
            <ac:spMk id="2" creationId="{A704EFB2-668B-43D0-8F5A-3E0714BBA8D0}"/>
          </ac:spMkLst>
        </pc:spChg>
        <pc:spChg chg="del">
          <ac:chgData name="Altair Valášek" userId="c17c33e0b633389a" providerId="LiveId" clId="{D95E18A5-B0AE-4DAF-93BB-070475A83709}" dt="2019-06-04T20:30:30.821" v="316"/>
          <ac:spMkLst>
            <pc:docMk/>
            <pc:sldMk cId="431268189" sldId="388"/>
            <ac:spMk id="3" creationId="{4B21E66C-1A86-4302-B2DD-0AE52C9362B2}"/>
          </ac:spMkLst>
        </pc:spChg>
        <pc:spChg chg="add mod">
          <ac:chgData name="Altair Valášek" userId="c17c33e0b633389a" providerId="LiveId" clId="{D95E18A5-B0AE-4DAF-93BB-070475A83709}" dt="2019-06-04T20:30:30.821" v="316"/>
          <ac:spMkLst>
            <pc:docMk/>
            <pc:sldMk cId="431268189" sldId="388"/>
            <ac:spMk id="4" creationId="{323093DD-FB91-40AD-AC39-EE8E71C1100A}"/>
          </ac:spMkLst>
        </pc:spChg>
        <pc:spChg chg="add mod">
          <ac:chgData name="Altair Valášek" userId="c17c33e0b633389a" providerId="LiveId" clId="{D95E18A5-B0AE-4DAF-93BB-070475A83709}" dt="2019-06-04T20:30:36.845" v="341" actId="20577"/>
          <ac:spMkLst>
            <pc:docMk/>
            <pc:sldMk cId="431268189" sldId="388"/>
            <ac:spMk id="5" creationId="{B0FC0EE4-5D8F-420B-97E4-BE7A8B9B9E1E}"/>
          </ac:spMkLst>
        </pc:spChg>
      </pc:sldChg>
      <pc:sldChg chg="add del">
        <pc:chgData name="Altair Valášek" userId="c17c33e0b633389a" providerId="LiveId" clId="{D95E18A5-B0AE-4DAF-93BB-070475A83709}" dt="2019-06-14T15:00:08.215" v="484" actId="2696"/>
        <pc:sldMkLst>
          <pc:docMk/>
          <pc:sldMk cId="3592818883" sldId="389"/>
        </pc:sldMkLst>
      </pc:sldChg>
      <pc:sldChg chg="add del">
        <pc:chgData name="Altair Valášek" userId="c17c33e0b633389a" providerId="LiveId" clId="{D95E18A5-B0AE-4DAF-93BB-070475A83709}" dt="2019-06-14T15:00:08.179" v="477" actId="2696"/>
        <pc:sldMkLst>
          <pc:docMk/>
          <pc:sldMk cId="1428118453" sldId="390"/>
        </pc:sldMkLst>
      </pc:sldChg>
      <pc:sldChg chg="add del">
        <pc:chgData name="Altair Valášek" userId="c17c33e0b633389a" providerId="LiveId" clId="{D95E18A5-B0AE-4DAF-93BB-070475A83709}" dt="2019-06-14T15:00:08.184" v="478" actId="2696"/>
        <pc:sldMkLst>
          <pc:docMk/>
          <pc:sldMk cId="4258393190" sldId="391"/>
        </pc:sldMkLst>
      </pc:sldChg>
      <pc:sldChg chg="add del">
        <pc:chgData name="Altair Valášek" userId="c17c33e0b633389a" providerId="LiveId" clId="{D95E18A5-B0AE-4DAF-93BB-070475A83709}" dt="2019-06-14T15:00:08.189" v="479" actId="2696"/>
        <pc:sldMkLst>
          <pc:docMk/>
          <pc:sldMk cId="1276529663" sldId="397"/>
        </pc:sldMkLst>
      </pc:sldChg>
      <pc:sldChg chg="modSp add modTransition">
        <pc:chgData name="Altair Valášek" userId="c17c33e0b633389a" providerId="LiveId" clId="{D95E18A5-B0AE-4DAF-93BB-070475A83709}" dt="2019-06-04T20:31:22.535" v="365" actId="20577"/>
        <pc:sldMkLst>
          <pc:docMk/>
          <pc:sldMk cId="2258196802" sldId="398"/>
        </pc:sldMkLst>
        <pc:spChg chg="mod">
          <ac:chgData name="Altair Valášek" userId="c17c33e0b633389a" providerId="LiveId" clId="{D95E18A5-B0AE-4DAF-93BB-070475A83709}" dt="2019-06-04T20:31:22.535" v="365" actId="20577"/>
          <ac:spMkLst>
            <pc:docMk/>
            <pc:sldMk cId="2258196802" sldId="398"/>
            <ac:spMk id="4" creationId="{BF6AFAFF-3DA4-4FF4-8616-D1729FE2F40D}"/>
          </ac:spMkLst>
        </pc:spChg>
      </pc:sldChg>
      <pc:sldChg chg="modSp add del">
        <pc:chgData name="Altair Valášek" userId="c17c33e0b633389a" providerId="LiveId" clId="{D95E18A5-B0AE-4DAF-93BB-070475A83709}" dt="2019-06-14T15:00:08.194" v="480" actId="2696"/>
        <pc:sldMkLst>
          <pc:docMk/>
          <pc:sldMk cId="2334614004" sldId="399"/>
        </pc:sldMkLst>
        <pc:spChg chg="mod">
          <ac:chgData name="Altair Valášek" userId="c17c33e0b633389a" providerId="LiveId" clId="{D95E18A5-B0AE-4DAF-93BB-070475A83709}" dt="2019-06-04T20:31:47.216" v="383" actId="20577"/>
          <ac:spMkLst>
            <pc:docMk/>
            <pc:sldMk cId="2334614004" sldId="399"/>
            <ac:spMk id="4" creationId="{BF6AFAFF-3DA4-4FF4-8616-D1729FE2F40D}"/>
          </ac:spMkLst>
        </pc:spChg>
      </pc:sldChg>
      <pc:sldChg chg="add">
        <pc:chgData name="Altair Valášek" userId="c17c33e0b633389a" providerId="LiveId" clId="{D95E18A5-B0AE-4DAF-93BB-070475A83709}" dt="2019-06-04T20:32:12.192" v="384"/>
        <pc:sldMkLst>
          <pc:docMk/>
          <pc:sldMk cId="1586785830" sldId="400"/>
        </pc:sldMkLst>
      </pc:sldChg>
      <pc:sldChg chg="add">
        <pc:chgData name="Altair Valášek" userId="c17c33e0b633389a" providerId="LiveId" clId="{D95E18A5-B0AE-4DAF-93BB-070475A83709}" dt="2019-06-04T20:32:12.192" v="384"/>
        <pc:sldMkLst>
          <pc:docMk/>
          <pc:sldMk cId="1916316690" sldId="401"/>
        </pc:sldMkLst>
      </pc:sldChg>
      <pc:sldChg chg="add">
        <pc:chgData name="Altair Valášek" userId="c17c33e0b633389a" providerId="LiveId" clId="{D95E18A5-B0AE-4DAF-93BB-070475A83709}" dt="2019-06-04T20:34:10.681" v="412"/>
        <pc:sldMkLst>
          <pc:docMk/>
          <pc:sldMk cId="48968876" sldId="403"/>
        </pc:sldMkLst>
      </pc:sldChg>
      <pc:sldChg chg="add">
        <pc:chgData name="Altair Valášek" userId="c17c33e0b633389a" providerId="LiveId" clId="{D95E18A5-B0AE-4DAF-93BB-070475A83709}" dt="2019-06-04T20:34:10.681" v="412"/>
        <pc:sldMkLst>
          <pc:docMk/>
          <pc:sldMk cId="512530682" sldId="404"/>
        </pc:sldMkLst>
      </pc:sldChg>
      <pc:sldChg chg="addSp delSp modSp add del modTransition">
        <pc:chgData name="Altair Valášek" userId="c17c33e0b633389a" providerId="LiveId" clId="{D95E18A5-B0AE-4DAF-93BB-070475A83709}" dt="2019-06-14T15:00:08.200" v="481" actId="2696"/>
        <pc:sldMkLst>
          <pc:docMk/>
          <pc:sldMk cId="2499722331" sldId="405"/>
        </pc:sldMkLst>
        <pc:spChg chg="del">
          <ac:chgData name="Altair Valášek" userId="c17c33e0b633389a" providerId="LiveId" clId="{D95E18A5-B0AE-4DAF-93BB-070475A83709}" dt="2019-06-04T20:34:59.231" v="415"/>
          <ac:spMkLst>
            <pc:docMk/>
            <pc:sldMk cId="2499722331" sldId="405"/>
            <ac:spMk id="2" creationId="{57982BCC-20A8-405D-8E05-A73942E60615}"/>
          </ac:spMkLst>
        </pc:spChg>
        <pc:spChg chg="del">
          <ac:chgData name="Altair Valášek" userId="c17c33e0b633389a" providerId="LiveId" clId="{D95E18A5-B0AE-4DAF-93BB-070475A83709}" dt="2019-06-04T20:34:59.231" v="415"/>
          <ac:spMkLst>
            <pc:docMk/>
            <pc:sldMk cId="2499722331" sldId="405"/>
            <ac:spMk id="3" creationId="{7121CB88-A874-4190-AD28-3ED39F622F29}"/>
          </ac:spMkLst>
        </pc:spChg>
        <pc:spChg chg="add del mod">
          <ac:chgData name="Altair Valášek" userId="c17c33e0b633389a" providerId="LiveId" clId="{D95E18A5-B0AE-4DAF-93BB-070475A83709}" dt="2019-06-04T20:35:12.062" v="416"/>
          <ac:spMkLst>
            <pc:docMk/>
            <pc:sldMk cId="2499722331" sldId="405"/>
            <ac:spMk id="4" creationId="{2A4F0736-7D9F-4081-B6B7-CB37E31A2480}"/>
          </ac:spMkLst>
        </pc:spChg>
        <pc:spChg chg="add del mod">
          <ac:chgData name="Altair Valášek" userId="c17c33e0b633389a" providerId="LiveId" clId="{D95E18A5-B0AE-4DAF-93BB-070475A83709}" dt="2019-06-04T20:35:12.062" v="416"/>
          <ac:spMkLst>
            <pc:docMk/>
            <pc:sldMk cId="2499722331" sldId="405"/>
            <ac:spMk id="5" creationId="{BAB81143-C834-490E-8DD7-6617D8CBDE28}"/>
          </ac:spMkLst>
        </pc:spChg>
        <pc:spChg chg="add mod">
          <ac:chgData name="Altair Valášek" userId="c17c33e0b633389a" providerId="LiveId" clId="{D95E18A5-B0AE-4DAF-93BB-070475A83709}" dt="2019-06-04T20:35:12.062" v="416"/>
          <ac:spMkLst>
            <pc:docMk/>
            <pc:sldMk cId="2499722331" sldId="405"/>
            <ac:spMk id="6" creationId="{7B3C1D86-4E49-431F-87C5-9F8B4BF5948F}"/>
          </ac:spMkLst>
        </pc:spChg>
        <pc:spChg chg="add mod">
          <ac:chgData name="Altair Valášek" userId="c17c33e0b633389a" providerId="LiveId" clId="{D95E18A5-B0AE-4DAF-93BB-070475A83709}" dt="2019-06-04T20:35:18.931" v="447" actId="20577"/>
          <ac:spMkLst>
            <pc:docMk/>
            <pc:sldMk cId="2499722331" sldId="405"/>
            <ac:spMk id="7" creationId="{15293F89-A947-4232-A971-9B5FE1D8BF73}"/>
          </ac:spMkLst>
        </pc:spChg>
      </pc:sldChg>
      <pc:sldChg chg="modSp add del">
        <pc:chgData name="Altair Valášek" userId="c17c33e0b633389a" providerId="LiveId" clId="{D95E18A5-B0AE-4DAF-93BB-070475A83709}" dt="2019-06-14T15:00:08.165" v="475" actId="2696"/>
        <pc:sldMkLst>
          <pc:docMk/>
          <pc:sldMk cId="1916568064" sldId="406"/>
        </pc:sldMkLst>
        <pc:spChg chg="mod">
          <ac:chgData name="Altair Valášek" userId="c17c33e0b633389a" providerId="LiveId" clId="{D95E18A5-B0AE-4DAF-93BB-070475A83709}" dt="2019-06-04T20:36:25.671" v="472" actId="20577"/>
          <ac:spMkLst>
            <pc:docMk/>
            <pc:sldMk cId="1916568064" sldId="406"/>
            <ac:spMk id="4" creationId="{BF6AFAFF-3DA4-4FF4-8616-D1729FE2F40D}"/>
          </ac:spMkLst>
        </pc:spChg>
      </pc:sldChg>
      <pc:sldChg chg="delSp add">
        <pc:chgData name="Altair Valášek" userId="c17c33e0b633389a" providerId="LiveId" clId="{D95E18A5-B0AE-4DAF-93BB-070475A83709}" dt="2019-06-04T20:36:30.963" v="474"/>
        <pc:sldMkLst>
          <pc:docMk/>
          <pc:sldMk cId="468235612" sldId="407"/>
        </pc:sldMkLst>
        <pc:spChg chg="del">
          <ac:chgData name="Altair Valášek" userId="c17c33e0b633389a" providerId="LiveId" clId="{D95E18A5-B0AE-4DAF-93BB-070475A83709}" dt="2019-06-04T20:36:30.963" v="474"/>
          <ac:spMkLst>
            <pc:docMk/>
            <pc:sldMk cId="468235612" sldId="407"/>
            <ac:spMk id="2" creationId="{2F2E56D1-62FD-40FD-A425-63A2D2DF66A2}"/>
          </ac:spMkLst>
        </pc:spChg>
        <pc:spChg chg="del">
          <ac:chgData name="Altair Valášek" userId="c17c33e0b633389a" providerId="LiveId" clId="{D95E18A5-B0AE-4DAF-93BB-070475A83709}" dt="2019-06-04T20:36:30.963" v="474"/>
          <ac:spMkLst>
            <pc:docMk/>
            <pc:sldMk cId="468235612" sldId="407"/>
            <ac:spMk id="3" creationId="{BF5E73A7-3936-4492-8D9C-B5C7A215F647}"/>
          </ac:spMkLst>
        </pc:spChg>
      </pc:sldChg>
    </pc:docChg>
  </pc:docChgLst>
  <pc:docChgLst>
    <pc:chgData name="Altair Valášek" userId="c17c33e0b633389a" providerId="LiveId" clId="{AAC89274-4E70-48DB-A704-576BBD08FD0B}"/>
    <pc:docChg chg="modSld">
      <pc:chgData name="Altair Valášek" userId="c17c33e0b633389a" providerId="LiveId" clId="{AAC89274-4E70-48DB-A704-576BBD08FD0B}" dt="2019-06-04T17:32:40.357" v="0" actId="20577"/>
      <pc:docMkLst>
        <pc:docMk/>
      </pc:docMkLst>
    </pc:docChg>
  </pc:docChgLst>
  <pc:docChgLst>
    <pc:chgData name="Altair Valášek" userId="c17c33e0b633389a" providerId="LiveId" clId="{42E68F11-8218-416B-85AC-D6A04E44D72B}"/>
  </pc:docChgLst>
  <pc:docChgLst>
    <pc:chgData name="Altair Valášek" userId="c17c33e0b633389a" providerId="LiveId" clId="{956CEE10-DE7B-462C-A74D-135D377F62DA}"/>
    <pc:docChg chg="undo custSel addSld delSld modSld sldOrd modMainMaster delSection modSection">
      <pc:chgData name="Altair Valášek" userId="c17c33e0b633389a" providerId="LiveId" clId="{956CEE10-DE7B-462C-A74D-135D377F62DA}" dt="2019-06-04T17:50:05.388" v="230" actId="14100"/>
      <pc:docMkLst>
        <pc:docMk/>
      </pc:docMkLst>
      <pc:sldChg chg="modSp add">
        <pc:chgData name="Altair Valášek" userId="c17c33e0b633389a" providerId="LiveId" clId="{956CEE10-DE7B-462C-A74D-135D377F62DA}" dt="2019-06-04T17:49:41.902" v="226" actId="5793"/>
        <pc:sldMkLst>
          <pc:docMk/>
          <pc:sldMk cId="1603099846" sldId="259"/>
        </pc:sldMkLst>
        <pc:spChg chg="mod">
          <ac:chgData name="Altair Valášek" userId="c17c33e0b633389a" providerId="LiveId" clId="{956CEE10-DE7B-462C-A74D-135D377F62DA}" dt="2019-06-04T17:49:41.902" v="226" actId="5793"/>
          <ac:spMkLst>
            <pc:docMk/>
            <pc:sldMk cId="1603099846" sldId="259"/>
            <ac:spMk id="2" creationId="{00000000-0000-0000-0000-000000000000}"/>
          </ac:spMkLst>
        </pc:spChg>
      </pc:sldChg>
      <pc:sldMasterChg chg="modSldLayout">
        <pc:chgData name="Altair Valášek" userId="c17c33e0b633389a" providerId="LiveId" clId="{956CEE10-DE7B-462C-A74D-135D377F62DA}" dt="2019-06-04T17:42:26.034" v="21" actId="478"/>
        <pc:sldMasterMkLst>
          <pc:docMk/>
          <pc:sldMasterMk cId="2921479052" sldId="2147483712"/>
        </pc:sldMasterMkLst>
        <pc:sldLayoutChg chg="delSp modSp setBg delAnim modAnim">
          <pc:chgData name="Altair Valášek" userId="c17c33e0b633389a" providerId="LiveId" clId="{956CEE10-DE7B-462C-A74D-135D377F62DA}" dt="2019-06-04T17:42:26.034" v="21" actId="478"/>
          <pc:sldLayoutMkLst>
            <pc:docMk/>
            <pc:sldMasterMk cId="2921479052" sldId="2147483712"/>
            <pc:sldLayoutMk cId="825881837" sldId="2147483729"/>
          </pc:sldLayoutMkLst>
          <pc:spChg chg="del">
            <ac:chgData name="Altair Valášek" userId="c17c33e0b633389a" providerId="LiveId" clId="{956CEE10-DE7B-462C-A74D-135D377F62DA}" dt="2019-06-04T17:42:26.034" v="21" actId="478"/>
            <ac:spMkLst>
              <pc:docMk/>
              <pc:sldMasterMk cId="2921479052" sldId="2147483712"/>
              <pc:sldLayoutMk cId="825881837" sldId="2147483729"/>
              <ac:spMk id="8" creationId="{00000000-0000-0000-0000-000000000000}"/>
            </ac:spMkLst>
          </pc:spChg>
          <pc:spChg chg="del mod">
            <ac:chgData name="Altair Valášek" userId="c17c33e0b633389a" providerId="LiveId" clId="{956CEE10-DE7B-462C-A74D-135D377F62DA}" dt="2019-06-04T17:42:26.034" v="21" actId="478"/>
            <ac:spMkLst>
              <pc:docMk/>
              <pc:sldMasterMk cId="2921479052" sldId="2147483712"/>
              <pc:sldLayoutMk cId="825881837" sldId="2147483729"/>
              <ac:spMk id="9" creationId="{00000000-0000-0000-0000-000000000000}"/>
            </ac:spMkLst>
          </pc:spChg>
          <pc:grpChg chg="del">
            <ac:chgData name="Altair Valášek" userId="c17c33e0b633389a" providerId="LiveId" clId="{956CEE10-DE7B-462C-A74D-135D377F62DA}" dt="2019-06-04T17:42:26.034" v="21" actId="478"/>
            <ac:grpSpMkLst>
              <pc:docMk/>
              <pc:sldMasterMk cId="2921479052" sldId="2147483712"/>
              <pc:sldLayoutMk cId="825881837" sldId="2147483729"/>
              <ac:grpSpMk id="2" creationId="{00000000-0000-0000-0000-000000000000}"/>
            </ac:grpSpMkLst>
          </pc:grpChg>
          <pc:grpChg chg="del">
            <ac:chgData name="Altair Valášek" userId="c17c33e0b633389a" providerId="LiveId" clId="{956CEE10-DE7B-462C-A74D-135D377F62DA}" dt="2019-06-04T17:42:26.034" v="21" actId="478"/>
            <ac:grpSpMkLst>
              <pc:docMk/>
              <pc:sldMasterMk cId="2921479052" sldId="2147483712"/>
              <pc:sldLayoutMk cId="825881837" sldId="2147483729"/>
              <ac:grpSpMk id="5" creationId="{00000000-0000-0000-0000-000000000000}"/>
            </ac:grpSpMkLst>
          </pc:gr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7975FD-5960-4B4C-8903-3E856945397F}" type="datetimeFigureOut">
              <a:rPr lang="cs-CZ" smtClean="0"/>
              <a:t>14.06.2019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F0793E-ADD6-4D7C-A898-4AAED721BCC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66958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771750" y="194299"/>
            <a:ext cx="6264870" cy="2305439"/>
          </a:xfrm>
          <a:noFill/>
        </p:spPr>
        <p:txBody>
          <a:bodyPr anchor="t">
            <a:normAutofit/>
          </a:bodyPr>
          <a:lstStyle/>
          <a:p>
            <a:pPr algn="l"/>
            <a:r>
              <a:rPr lang="en-US" sz="5400">
                <a:solidFill>
                  <a:schemeClr val="bg1"/>
                </a:solidFill>
                <a:latin typeface="Segoe UI Light" pitchFamily="34" charset="0"/>
              </a:rPr>
              <a:t>Click to edit Master title style</a:t>
            </a:r>
            <a:endParaRPr lang="cs-CZ" sz="540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771749" y="2643759"/>
            <a:ext cx="4753781" cy="1080150"/>
          </a:xfrm>
          <a:solidFill>
            <a:srgbClr val="FFFFFF">
              <a:alpha val="25098"/>
            </a:srgbClr>
          </a:solidFill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l"/>
            <a:r>
              <a:rPr lang="en-US">
                <a:solidFill>
                  <a:schemeClr val="tx1"/>
                </a:solidFill>
                <a:latin typeface="Segoe UI Light" pitchFamily="34" charset="0"/>
              </a:rPr>
              <a:t>Click to edit Master subtitle style</a:t>
            </a:r>
            <a:endParaRPr lang="cs-CZ">
              <a:solidFill>
                <a:schemeClr val="tx1"/>
              </a:solidFill>
              <a:latin typeface="Segoe UI Light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23410" y="195420"/>
            <a:ext cx="1080150" cy="108015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26137" y="141959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323410" y="2643760"/>
            <a:ext cx="1080150" cy="108015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323410" y="386793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1547579" y="194298"/>
            <a:ext cx="1081271" cy="1081271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1550306" y="141846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1547579" y="264263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1547579" y="3866808"/>
            <a:ext cx="1081271" cy="1081271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2771750" y="3867930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3995920" y="3866809"/>
            <a:ext cx="1081270" cy="108127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5220090" y="3867930"/>
            <a:ext cx="1081270" cy="108127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6444260" y="3866809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1" name="Oval 13"/>
          <p:cNvSpPr/>
          <p:nvPr userDrawn="1"/>
        </p:nvSpPr>
        <p:spPr>
          <a:xfrm>
            <a:off x="7812450" y="3866808"/>
            <a:ext cx="1080150" cy="1080150"/>
          </a:xfrm>
          <a:custGeom>
            <a:avLst/>
            <a:gdLst/>
            <a:ahLst/>
            <a:cxnLst/>
            <a:rect l="l" t="t" r="r" b="b"/>
            <a:pathLst>
              <a:path w="4320600" h="4320600">
                <a:moveTo>
                  <a:pt x="2160300" y="144020"/>
                </a:moveTo>
                <a:cubicBezTo>
                  <a:pt x="1046739" y="144020"/>
                  <a:pt x="144020" y="1046739"/>
                  <a:pt x="144020" y="2160300"/>
                </a:cubicBezTo>
                <a:cubicBezTo>
                  <a:pt x="144020" y="3273861"/>
                  <a:pt x="1046739" y="4176580"/>
                  <a:pt x="2160300" y="4176580"/>
                </a:cubicBezTo>
                <a:cubicBezTo>
                  <a:pt x="3273861" y="4176580"/>
                  <a:pt x="4176580" y="3273861"/>
                  <a:pt x="4176580" y="2160300"/>
                </a:cubicBezTo>
                <a:cubicBezTo>
                  <a:pt x="4176580" y="1046739"/>
                  <a:pt x="3273861" y="144020"/>
                  <a:pt x="2160300" y="144020"/>
                </a:cubicBezTo>
                <a:close/>
                <a:moveTo>
                  <a:pt x="2160300" y="0"/>
                </a:moveTo>
                <a:cubicBezTo>
                  <a:pt x="3353401" y="0"/>
                  <a:pt x="4320600" y="967199"/>
                  <a:pt x="4320600" y="2160300"/>
                </a:cubicBezTo>
                <a:cubicBezTo>
                  <a:pt x="4320600" y="3353401"/>
                  <a:pt x="3353401" y="4320600"/>
                  <a:pt x="2160300" y="4320600"/>
                </a:cubicBezTo>
                <a:cubicBezTo>
                  <a:pt x="967199" y="4320600"/>
                  <a:pt x="0" y="3353401"/>
                  <a:pt x="0" y="2160300"/>
                </a:cubicBezTo>
                <a:cubicBezTo>
                  <a:pt x="0" y="967199"/>
                  <a:pt x="967199" y="0"/>
                  <a:pt x="2160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Rectangle 15"/>
          <p:cNvSpPr/>
          <p:nvPr userDrawn="1"/>
        </p:nvSpPr>
        <p:spPr>
          <a:xfrm rot="13500000">
            <a:off x="8107175" y="4173435"/>
            <a:ext cx="466896" cy="466896"/>
          </a:xfrm>
          <a:custGeom>
            <a:avLst/>
            <a:gdLst/>
            <a:ahLst/>
            <a:cxnLst/>
            <a:rect l="l" t="t" r="r" b="b"/>
            <a:pathLst>
              <a:path w="1867582" h="1867582">
                <a:moveTo>
                  <a:pt x="67332" y="0"/>
                </a:moveTo>
                <a:lnTo>
                  <a:pt x="1867582" y="0"/>
                </a:lnTo>
                <a:lnTo>
                  <a:pt x="1867582" y="1"/>
                </a:lnTo>
                <a:lnTo>
                  <a:pt x="1867582" y="1"/>
                </a:lnTo>
                <a:lnTo>
                  <a:pt x="1867582" y="1800251"/>
                </a:lnTo>
                <a:lnTo>
                  <a:pt x="1723562" y="1800251"/>
                </a:lnTo>
                <a:lnTo>
                  <a:pt x="1723562" y="245858"/>
                </a:lnTo>
                <a:lnTo>
                  <a:pt x="101838" y="1867582"/>
                </a:lnTo>
                <a:lnTo>
                  <a:pt x="0" y="1765744"/>
                </a:lnTo>
                <a:lnTo>
                  <a:pt x="1621725" y="144020"/>
                </a:lnTo>
                <a:lnTo>
                  <a:pt x="67332" y="144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3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D:\Documents\Grafika\Altairis\Prezentace Metro\tiles\stage1_07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2" y="3867931"/>
            <a:ext cx="1080148" cy="108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D:\Documents\Grafika\Altairis\Prezentace Metro\tiles\stage1_08.pn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2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D:\Documents\Grafika\Altairis\Prezentace Metro\tiles\stage2_01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187375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D:\Documents\Grafika\Altairis\Prezentace Metro\tiles\stage2_02.pn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5420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2" descr="D:\Documents\Grafika\Altairis\Prezentace Metro\tiles\stage2_03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2" cy="107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3" descr="D:\Documents\Grafika\Altairis\Prezentace Metro\tiles\stage2_04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579" y="141958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2642636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5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534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9" y="3862825"/>
            <a:ext cx="1094448" cy="109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7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Group 38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40" name="Rectangle 39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41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2" name="Picture 19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5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0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21" y="3866811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1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9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2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60" y="3866808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635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1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15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3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4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750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9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2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13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1750" y="2643758"/>
            <a:ext cx="6120850" cy="1090843"/>
          </a:xfrm>
        </p:spPr>
        <p:txBody>
          <a:bodyPr anchor="t">
            <a:noAutofit/>
          </a:bodyPr>
          <a:lstStyle>
            <a:lvl1pPr algn="l">
              <a:defRPr sz="2800" b="0" cap="none" baseline="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1750" y="1421196"/>
            <a:ext cx="6120850" cy="1078544"/>
          </a:xfrm>
          <a:solidFill>
            <a:srgbClr val="000000">
              <a:alpha val="50196"/>
            </a:srgbClr>
          </a:solidFill>
        </p:spPr>
        <p:txBody>
          <a:bodyPr anchor="ctr"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14" name="Rectangle 13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15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oup 15"/>
          <p:cNvGrpSpPr/>
          <p:nvPr userDrawn="1"/>
        </p:nvGrpSpPr>
        <p:grpSpPr>
          <a:xfrm>
            <a:off x="7020340" y="3087437"/>
            <a:ext cx="1883094" cy="1883094"/>
            <a:chOff x="971500" y="411450"/>
            <a:chExt cx="4320600" cy="4320600"/>
          </a:xfrm>
          <a:solidFill>
            <a:srgbClr val="FFFFFF"/>
          </a:solidFill>
        </p:grpSpPr>
        <p:sp>
          <p:nvSpPr>
            <p:cNvPr id="17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8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374425771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00" y="1275570"/>
            <a:ext cx="4244400" cy="3600499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4010" y="1275570"/>
            <a:ext cx="4244400" cy="360050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0730329"/>
      </p:ext>
    </p:extLst>
  </p:cSld>
  <p:clrMapOvr>
    <a:masterClrMapping/>
  </p:clrMapOvr>
  <p:transition spd="slow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400" y="1779640"/>
            <a:ext cx="4245988" cy="309643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1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010" y="1779640"/>
            <a:ext cx="4248590" cy="3100894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6600598"/>
      </p:ext>
    </p:extLst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4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5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810841717"/>
      </p:ext>
    </p:extLst>
  </p:cSld>
  <p:clrMapOvr>
    <a:masterClrMapping/>
  </p:clrMapOvr>
  <p:transition spd="slow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3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784343974"/>
      </p:ext>
    </p:extLst>
  </p:cSld>
  <p:clrMapOvr>
    <a:masterClrMapping/>
  </p:clrMapOvr>
  <p:transition spd="slow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771750" y="194299"/>
            <a:ext cx="6264870" cy="2305439"/>
          </a:xfrm>
          <a:noFill/>
        </p:spPr>
        <p:txBody>
          <a:bodyPr anchor="t">
            <a:normAutofit/>
          </a:bodyPr>
          <a:lstStyle/>
          <a:p>
            <a:pPr algn="l"/>
            <a:endParaRPr lang="cs-CZ" sz="540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771749" y="2643759"/>
            <a:ext cx="4753781" cy="1080150"/>
          </a:xfrm>
          <a:solidFill>
            <a:srgbClr val="FFFFFF">
              <a:alpha val="25098"/>
            </a:srgbClr>
          </a:solidFill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l"/>
            <a:endParaRPr lang="cs-CZ">
              <a:solidFill>
                <a:schemeClr val="tx1"/>
              </a:solidFill>
              <a:latin typeface="Segoe UI Light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23410" y="195420"/>
            <a:ext cx="1080150" cy="108015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26137" y="141959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323410" y="2643760"/>
            <a:ext cx="1080150" cy="108015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323410" y="386793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1547579" y="194298"/>
            <a:ext cx="1081271" cy="1081271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1550306" y="141846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1547579" y="264263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1547579" y="3866808"/>
            <a:ext cx="1081271" cy="1081271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2771750" y="3867930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3995920" y="3866809"/>
            <a:ext cx="1081270" cy="108127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5220090" y="3867930"/>
            <a:ext cx="1081270" cy="108127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6444260" y="3866809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1" name="Oval 13"/>
          <p:cNvSpPr/>
          <p:nvPr userDrawn="1"/>
        </p:nvSpPr>
        <p:spPr>
          <a:xfrm>
            <a:off x="7812450" y="3866808"/>
            <a:ext cx="1080150" cy="1080150"/>
          </a:xfrm>
          <a:custGeom>
            <a:avLst/>
            <a:gdLst/>
            <a:ahLst/>
            <a:cxnLst/>
            <a:rect l="l" t="t" r="r" b="b"/>
            <a:pathLst>
              <a:path w="4320600" h="4320600">
                <a:moveTo>
                  <a:pt x="2160300" y="144020"/>
                </a:moveTo>
                <a:cubicBezTo>
                  <a:pt x="1046739" y="144020"/>
                  <a:pt x="144020" y="1046739"/>
                  <a:pt x="144020" y="2160300"/>
                </a:cubicBezTo>
                <a:cubicBezTo>
                  <a:pt x="144020" y="3273861"/>
                  <a:pt x="1046739" y="4176580"/>
                  <a:pt x="2160300" y="4176580"/>
                </a:cubicBezTo>
                <a:cubicBezTo>
                  <a:pt x="3273861" y="4176580"/>
                  <a:pt x="4176580" y="3273861"/>
                  <a:pt x="4176580" y="2160300"/>
                </a:cubicBezTo>
                <a:cubicBezTo>
                  <a:pt x="4176580" y="1046739"/>
                  <a:pt x="3273861" y="144020"/>
                  <a:pt x="2160300" y="144020"/>
                </a:cubicBezTo>
                <a:close/>
                <a:moveTo>
                  <a:pt x="2160300" y="0"/>
                </a:moveTo>
                <a:cubicBezTo>
                  <a:pt x="3353401" y="0"/>
                  <a:pt x="4320600" y="967199"/>
                  <a:pt x="4320600" y="2160300"/>
                </a:cubicBezTo>
                <a:cubicBezTo>
                  <a:pt x="4320600" y="3353401"/>
                  <a:pt x="3353401" y="4320600"/>
                  <a:pt x="2160300" y="4320600"/>
                </a:cubicBezTo>
                <a:cubicBezTo>
                  <a:pt x="967199" y="4320600"/>
                  <a:pt x="0" y="3353401"/>
                  <a:pt x="0" y="2160300"/>
                </a:cubicBezTo>
                <a:cubicBezTo>
                  <a:pt x="0" y="967199"/>
                  <a:pt x="967199" y="0"/>
                  <a:pt x="2160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Rectangle 15"/>
          <p:cNvSpPr/>
          <p:nvPr userDrawn="1"/>
        </p:nvSpPr>
        <p:spPr>
          <a:xfrm rot="13500000">
            <a:off x="8107175" y="4173435"/>
            <a:ext cx="466896" cy="466896"/>
          </a:xfrm>
          <a:custGeom>
            <a:avLst/>
            <a:gdLst/>
            <a:ahLst/>
            <a:cxnLst/>
            <a:rect l="l" t="t" r="r" b="b"/>
            <a:pathLst>
              <a:path w="1867582" h="1867582">
                <a:moveTo>
                  <a:pt x="67332" y="0"/>
                </a:moveTo>
                <a:lnTo>
                  <a:pt x="1867582" y="0"/>
                </a:lnTo>
                <a:lnTo>
                  <a:pt x="1867582" y="1"/>
                </a:lnTo>
                <a:lnTo>
                  <a:pt x="1867582" y="1"/>
                </a:lnTo>
                <a:lnTo>
                  <a:pt x="1867582" y="1800251"/>
                </a:lnTo>
                <a:lnTo>
                  <a:pt x="1723562" y="1800251"/>
                </a:lnTo>
                <a:lnTo>
                  <a:pt x="1723562" y="245858"/>
                </a:lnTo>
                <a:lnTo>
                  <a:pt x="101838" y="1867582"/>
                </a:lnTo>
                <a:lnTo>
                  <a:pt x="0" y="1765744"/>
                </a:lnTo>
                <a:lnTo>
                  <a:pt x="1621725" y="144020"/>
                </a:lnTo>
                <a:lnTo>
                  <a:pt x="67332" y="144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3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D:\Documents\Grafika\Altairis\Prezentace Metro\tiles\stage1_07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2" y="3867931"/>
            <a:ext cx="1080148" cy="108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D:\Documents\Grafika\Altairis\Prezentace Metro\tiles\stage1_08.pn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2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D:\Documents\Grafika\Altairis\Prezentace Metro\tiles\stage2_01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187375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D:\Documents\Grafika\Altairis\Prezentace Metro\tiles\stage2_02.pn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5420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2" descr="D:\Documents\Grafika\Altairis\Prezentace Metro\tiles\stage2_03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2" cy="107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3" descr="D:\Documents\Grafika\Altairis\Prezentace Metro\tiles\stage2_04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579" y="141958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2642636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5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534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9" y="3862825"/>
            <a:ext cx="1094448" cy="109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7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Group 38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40" name="Rectangle 39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41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2" name="Picture 19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5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0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21" y="3866811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1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9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2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60" y="3866808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67739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1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15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3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4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750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9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2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13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000000">
              <a:alpha val="25098"/>
            </a:srgbClr>
          </a:solidFill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5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6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324136783"/>
      </p:ext>
    </p:extLst>
  </p:cSld>
  <p:clrMapOvr>
    <a:masterClrMapping/>
  </p:clrMapOvr>
  <p:transition spd="slow">
    <p:pu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1750" y="2643758"/>
            <a:ext cx="6120850" cy="1090843"/>
          </a:xfrm>
        </p:spPr>
        <p:txBody>
          <a:bodyPr anchor="t">
            <a:noAutofit/>
          </a:bodyPr>
          <a:lstStyle>
            <a:lvl1pPr algn="l">
              <a:defRPr sz="2800" b="0" cap="none" baseline="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1750" y="1421196"/>
            <a:ext cx="6120850" cy="1078544"/>
          </a:xfrm>
          <a:solidFill>
            <a:srgbClr val="000000">
              <a:alpha val="50196"/>
            </a:srgbClr>
          </a:solidFill>
        </p:spPr>
        <p:txBody>
          <a:bodyPr anchor="ctr"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14" name="Rectangle 13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15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oup 15"/>
          <p:cNvGrpSpPr/>
          <p:nvPr userDrawn="1"/>
        </p:nvGrpSpPr>
        <p:grpSpPr>
          <a:xfrm>
            <a:off x="7020340" y="3087437"/>
            <a:ext cx="1883094" cy="1883094"/>
            <a:chOff x="971500" y="411450"/>
            <a:chExt cx="4320600" cy="4320600"/>
          </a:xfrm>
          <a:solidFill>
            <a:srgbClr val="FFFFFF"/>
          </a:solidFill>
        </p:grpSpPr>
        <p:sp>
          <p:nvSpPr>
            <p:cNvPr id="17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8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341953006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00" y="1275570"/>
            <a:ext cx="4244400" cy="3600499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4010" y="1275570"/>
            <a:ext cx="4244400" cy="360050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2101695"/>
      </p:ext>
    </p:extLst>
  </p:cSld>
  <p:clrMapOvr>
    <a:masterClrMapping/>
  </p:clrMapOvr>
  <p:transition spd="slow">
    <p:pu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400" y="1779640"/>
            <a:ext cx="4245988" cy="309643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1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010" y="1779640"/>
            <a:ext cx="4248590" cy="3100894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0528239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000000">
              <a:alpha val="25098"/>
            </a:srgbClr>
          </a:solidFill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5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6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339442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4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5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403681087"/>
      </p:ext>
    </p:extLst>
  </p:cSld>
  <p:clrMapOvr>
    <a:masterClrMapping/>
  </p:clrMapOvr>
  <p:transition spd="slow">
    <p:pu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3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3081453003"/>
      </p:ext>
    </p:extLst>
  </p:cSld>
  <p:clrMapOvr>
    <a:masterClrMapping/>
  </p:clrMapOvr>
  <p:transition spd="slow">
    <p:pu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771750" y="194299"/>
            <a:ext cx="6264870" cy="2305439"/>
          </a:xfrm>
          <a:noFill/>
        </p:spPr>
        <p:txBody>
          <a:bodyPr anchor="t">
            <a:normAutofit/>
          </a:bodyPr>
          <a:lstStyle/>
          <a:p>
            <a:pPr algn="l"/>
            <a:endParaRPr lang="cs-CZ" sz="540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771749" y="2643759"/>
            <a:ext cx="4753781" cy="1080150"/>
          </a:xfrm>
          <a:solidFill>
            <a:srgbClr val="FFFFFF">
              <a:alpha val="25098"/>
            </a:srgbClr>
          </a:solidFill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l"/>
            <a:endParaRPr lang="cs-CZ">
              <a:solidFill>
                <a:schemeClr val="tx1"/>
              </a:solidFill>
              <a:latin typeface="Segoe UI Light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23410" y="195420"/>
            <a:ext cx="1080150" cy="108015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26137" y="141959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323410" y="2643760"/>
            <a:ext cx="1080150" cy="108015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323410" y="386793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1547579" y="194298"/>
            <a:ext cx="1081271" cy="1081271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1550306" y="141846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1547579" y="264263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1547579" y="3866808"/>
            <a:ext cx="1081271" cy="1081271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2771750" y="3867930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3995920" y="3866809"/>
            <a:ext cx="1081270" cy="108127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5220090" y="3867930"/>
            <a:ext cx="1081270" cy="108127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6444260" y="3866809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1" name="Oval 13"/>
          <p:cNvSpPr/>
          <p:nvPr userDrawn="1"/>
        </p:nvSpPr>
        <p:spPr>
          <a:xfrm>
            <a:off x="7812450" y="3866808"/>
            <a:ext cx="1080150" cy="1080150"/>
          </a:xfrm>
          <a:custGeom>
            <a:avLst/>
            <a:gdLst/>
            <a:ahLst/>
            <a:cxnLst/>
            <a:rect l="l" t="t" r="r" b="b"/>
            <a:pathLst>
              <a:path w="4320600" h="4320600">
                <a:moveTo>
                  <a:pt x="2160300" y="144020"/>
                </a:moveTo>
                <a:cubicBezTo>
                  <a:pt x="1046739" y="144020"/>
                  <a:pt x="144020" y="1046739"/>
                  <a:pt x="144020" y="2160300"/>
                </a:cubicBezTo>
                <a:cubicBezTo>
                  <a:pt x="144020" y="3273861"/>
                  <a:pt x="1046739" y="4176580"/>
                  <a:pt x="2160300" y="4176580"/>
                </a:cubicBezTo>
                <a:cubicBezTo>
                  <a:pt x="3273861" y="4176580"/>
                  <a:pt x="4176580" y="3273861"/>
                  <a:pt x="4176580" y="2160300"/>
                </a:cubicBezTo>
                <a:cubicBezTo>
                  <a:pt x="4176580" y="1046739"/>
                  <a:pt x="3273861" y="144020"/>
                  <a:pt x="2160300" y="144020"/>
                </a:cubicBezTo>
                <a:close/>
                <a:moveTo>
                  <a:pt x="2160300" y="0"/>
                </a:moveTo>
                <a:cubicBezTo>
                  <a:pt x="3353401" y="0"/>
                  <a:pt x="4320600" y="967199"/>
                  <a:pt x="4320600" y="2160300"/>
                </a:cubicBezTo>
                <a:cubicBezTo>
                  <a:pt x="4320600" y="3353401"/>
                  <a:pt x="3353401" y="4320600"/>
                  <a:pt x="2160300" y="4320600"/>
                </a:cubicBezTo>
                <a:cubicBezTo>
                  <a:pt x="967199" y="4320600"/>
                  <a:pt x="0" y="3353401"/>
                  <a:pt x="0" y="2160300"/>
                </a:cubicBezTo>
                <a:cubicBezTo>
                  <a:pt x="0" y="967199"/>
                  <a:pt x="967199" y="0"/>
                  <a:pt x="2160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Rectangle 15"/>
          <p:cNvSpPr/>
          <p:nvPr userDrawn="1"/>
        </p:nvSpPr>
        <p:spPr>
          <a:xfrm rot="13500000">
            <a:off x="8107175" y="4173435"/>
            <a:ext cx="466896" cy="466896"/>
          </a:xfrm>
          <a:custGeom>
            <a:avLst/>
            <a:gdLst/>
            <a:ahLst/>
            <a:cxnLst/>
            <a:rect l="l" t="t" r="r" b="b"/>
            <a:pathLst>
              <a:path w="1867582" h="1867582">
                <a:moveTo>
                  <a:pt x="67332" y="0"/>
                </a:moveTo>
                <a:lnTo>
                  <a:pt x="1867582" y="0"/>
                </a:lnTo>
                <a:lnTo>
                  <a:pt x="1867582" y="1"/>
                </a:lnTo>
                <a:lnTo>
                  <a:pt x="1867582" y="1"/>
                </a:lnTo>
                <a:lnTo>
                  <a:pt x="1867582" y="1800251"/>
                </a:lnTo>
                <a:lnTo>
                  <a:pt x="1723562" y="1800251"/>
                </a:lnTo>
                <a:lnTo>
                  <a:pt x="1723562" y="245858"/>
                </a:lnTo>
                <a:lnTo>
                  <a:pt x="101838" y="1867582"/>
                </a:lnTo>
                <a:lnTo>
                  <a:pt x="0" y="1765744"/>
                </a:lnTo>
                <a:lnTo>
                  <a:pt x="1621725" y="144020"/>
                </a:lnTo>
                <a:lnTo>
                  <a:pt x="67332" y="144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3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D:\Documents\Grafika\Altairis\Prezentace Metro\tiles\stage1_07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2" y="3867931"/>
            <a:ext cx="1080148" cy="108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D:\Documents\Grafika\Altairis\Prezentace Metro\tiles\stage1_08.pn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2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D:\Documents\Grafika\Altairis\Prezentace Metro\tiles\stage2_01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187375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D:\Documents\Grafika\Altairis\Prezentace Metro\tiles\stage2_02.pn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5420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2" descr="D:\Documents\Grafika\Altairis\Prezentace Metro\tiles\stage2_03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2" cy="107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3" descr="D:\Documents\Grafika\Altairis\Prezentace Metro\tiles\stage2_04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579" y="141958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2642636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5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534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9" y="3862825"/>
            <a:ext cx="1094448" cy="109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7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Group 38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40" name="Rectangle 39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41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2" name="Picture 19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5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0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21" y="3866811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1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9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2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60" y="3866808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789210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1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15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3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4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750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9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2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13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000000">
              <a:alpha val="25098"/>
            </a:srgbClr>
          </a:solidFill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5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6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3114292469"/>
      </p:ext>
    </p:extLst>
  </p:cSld>
  <p:clrMapOvr>
    <a:masterClrMapping/>
  </p:clrMapOvr>
  <p:transition spd="slow">
    <p:push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1750" y="2643758"/>
            <a:ext cx="6120850" cy="1090843"/>
          </a:xfrm>
        </p:spPr>
        <p:txBody>
          <a:bodyPr anchor="t">
            <a:noAutofit/>
          </a:bodyPr>
          <a:lstStyle>
            <a:lvl1pPr algn="l">
              <a:defRPr sz="2800" b="0" cap="none" baseline="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1750" y="1421196"/>
            <a:ext cx="6120850" cy="1078544"/>
          </a:xfrm>
          <a:solidFill>
            <a:srgbClr val="000000">
              <a:alpha val="50196"/>
            </a:srgbClr>
          </a:solidFill>
        </p:spPr>
        <p:txBody>
          <a:bodyPr anchor="ctr"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14" name="Rectangle 13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15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oup 15"/>
          <p:cNvGrpSpPr/>
          <p:nvPr userDrawn="1"/>
        </p:nvGrpSpPr>
        <p:grpSpPr>
          <a:xfrm>
            <a:off x="7020340" y="3087437"/>
            <a:ext cx="1883094" cy="1883094"/>
            <a:chOff x="971500" y="411450"/>
            <a:chExt cx="4320600" cy="4320600"/>
          </a:xfrm>
          <a:solidFill>
            <a:srgbClr val="FFFFFF"/>
          </a:solidFill>
        </p:grpSpPr>
        <p:sp>
          <p:nvSpPr>
            <p:cNvPr id="17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8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8977246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00" y="1275570"/>
            <a:ext cx="4244400" cy="3600499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4010" y="1275570"/>
            <a:ext cx="4244400" cy="360050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4180939"/>
      </p:ext>
    </p:extLst>
  </p:cSld>
  <p:clrMapOvr>
    <a:masterClrMapping/>
  </p:clrMapOvr>
  <p:transition spd="slow">
    <p:push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400" y="1779640"/>
            <a:ext cx="4245988" cy="309643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1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010" y="1779640"/>
            <a:ext cx="4248590" cy="3100894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7411923"/>
      </p:ext>
    </p:extLst>
  </p:cSld>
  <p:clrMapOvr>
    <a:masterClrMapping/>
  </p:clrMapOvr>
  <p:transition spd="slow">
    <p:push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4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5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715124566"/>
      </p:ext>
    </p:extLst>
  </p:cSld>
  <p:clrMapOvr>
    <a:masterClrMapping/>
  </p:clrMapOvr>
  <p:transition spd="slow">
    <p:push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3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869225439"/>
      </p:ext>
    </p:extLst>
  </p:cSld>
  <p:clrMapOvr>
    <a:masterClrMapping/>
  </p:clrMapOvr>
  <p:transition spd="slow">
    <p:push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771750" y="194299"/>
            <a:ext cx="6264870" cy="2305439"/>
          </a:xfrm>
          <a:noFill/>
        </p:spPr>
        <p:txBody>
          <a:bodyPr anchor="t">
            <a:normAutofit/>
          </a:bodyPr>
          <a:lstStyle/>
          <a:p>
            <a:pPr algn="l"/>
            <a:endParaRPr lang="cs-CZ" sz="540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771749" y="2643759"/>
            <a:ext cx="4753781" cy="1080150"/>
          </a:xfrm>
          <a:solidFill>
            <a:srgbClr val="FFFFFF">
              <a:alpha val="25098"/>
            </a:srgbClr>
          </a:solidFill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l"/>
            <a:endParaRPr lang="cs-CZ">
              <a:solidFill>
                <a:schemeClr val="tx1"/>
              </a:solidFill>
              <a:latin typeface="Segoe UI Light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23410" y="195420"/>
            <a:ext cx="1080150" cy="108015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26137" y="141959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323410" y="2643760"/>
            <a:ext cx="1080150" cy="108015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323410" y="386793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1547579" y="194298"/>
            <a:ext cx="1081271" cy="1081271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1550306" y="141846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1547579" y="264263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1547579" y="3866808"/>
            <a:ext cx="1081271" cy="1081271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2771750" y="3867930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3995920" y="3866809"/>
            <a:ext cx="1081270" cy="108127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5220090" y="3867930"/>
            <a:ext cx="1081270" cy="108127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6444260" y="3866809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1" name="Oval 13"/>
          <p:cNvSpPr/>
          <p:nvPr userDrawn="1"/>
        </p:nvSpPr>
        <p:spPr>
          <a:xfrm>
            <a:off x="7812450" y="3866808"/>
            <a:ext cx="1080150" cy="1080150"/>
          </a:xfrm>
          <a:custGeom>
            <a:avLst/>
            <a:gdLst/>
            <a:ahLst/>
            <a:cxnLst/>
            <a:rect l="l" t="t" r="r" b="b"/>
            <a:pathLst>
              <a:path w="4320600" h="4320600">
                <a:moveTo>
                  <a:pt x="2160300" y="144020"/>
                </a:moveTo>
                <a:cubicBezTo>
                  <a:pt x="1046739" y="144020"/>
                  <a:pt x="144020" y="1046739"/>
                  <a:pt x="144020" y="2160300"/>
                </a:cubicBezTo>
                <a:cubicBezTo>
                  <a:pt x="144020" y="3273861"/>
                  <a:pt x="1046739" y="4176580"/>
                  <a:pt x="2160300" y="4176580"/>
                </a:cubicBezTo>
                <a:cubicBezTo>
                  <a:pt x="3273861" y="4176580"/>
                  <a:pt x="4176580" y="3273861"/>
                  <a:pt x="4176580" y="2160300"/>
                </a:cubicBezTo>
                <a:cubicBezTo>
                  <a:pt x="4176580" y="1046739"/>
                  <a:pt x="3273861" y="144020"/>
                  <a:pt x="2160300" y="144020"/>
                </a:cubicBezTo>
                <a:close/>
                <a:moveTo>
                  <a:pt x="2160300" y="0"/>
                </a:moveTo>
                <a:cubicBezTo>
                  <a:pt x="3353401" y="0"/>
                  <a:pt x="4320600" y="967199"/>
                  <a:pt x="4320600" y="2160300"/>
                </a:cubicBezTo>
                <a:cubicBezTo>
                  <a:pt x="4320600" y="3353401"/>
                  <a:pt x="3353401" y="4320600"/>
                  <a:pt x="2160300" y="4320600"/>
                </a:cubicBezTo>
                <a:cubicBezTo>
                  <a:pt x="967199" y="4320600"/>
                  <a:pt x="0" y="3353401"/>
                  <a:pt x="0" y="2160300"/>
                </a:cubicBezTo>
                <a:cubicBezTo>
                  <a:pt x="0" y="967199"/>
                  <a:pt x="967199" y="0"/>
                  <a:pt x="2160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Rectangle 15"/>
          <p:cNvSpPr/>
          <p:nvPr userDrawn="1"/>
        </p:nvSpPr>
        <p:spPr>
          <a:xfrm rot="13500000">
            <a:off x="8107175" y="4173435"/>
            <a:ext cx="466896" cy="466896"/>
          </a:xfrm>
          <a:custGeom>
            <a:avLst/>
            <a:gdLst/>
            <a:ahLst/>
            <a:cxnLst/>
            <a:rect l="l" t="t" r="r" b="b"/>
            <a:pathLst>
              <a:path w="1867582" h="1867582">
                <a:moveTo>
                  <a:pt x="67332" y="0"/>
                </a:moveTo>
                <a:lnTo>
                  <a:pt x="1867582" y="0"/>
                </a:lnTo>
                <a:lnTo>
                  <a:pt x="1867582" y="1"/>
                </a:lnTo>
                <a:lnTo>
                  <a:pt x="1867582" y="1"/>
                </a:lnTo>
                <a:lnTo>
                  <a:pt x="1867582" y="1800251"/>
                </a:lnTo>
                <a:lnTo>
                  <a:pt x="1723562" y="1800251"/>
                </a:lnTo>
                <a:lnTo>
                  <a:pt x="1723562" y="245858"/>
                </a:lnTo>
                <a:lnTo>
                  <a:pt x="101838" y="1867582"/>
                </a:lnTo>
                <a:lnTo>
                  <a:pt x="0" y="1765744"/>
                </a:lnTo>
                <a:lnTo>
                  <a:pt x="1621725" y="144020"/>
                </a:lnTo>
                <a:lnTo>
                  <a:pt x="67332" y="144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3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D:\Documents\Grafika\Altairis\Prezentace Metro\tiles\stage1_07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2" y="3867931"/>
            <a:ext cx="1080148" cy="108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D:\Documents\Grafika\Altairis\Prezentace Metro\tiles\stage1_08.pn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2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D:\Documents\Grafika\Altairis\Prezentace Metro\tiles\stage2_01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187375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D:\Documents\Grafika\Altairis\Prezentace Metro\tiles\stage2_02.pn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5420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2" descr="D:\Documents\Grafika\Altairis\Prezentace Metro\tiles\stage2_03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2" cy="107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3" descr="D:\Documents\Grafika\Altairis\Prezentace Metro\tiles\stage2_04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579" y="141958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2642636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5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534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9" y="3862825"/>
            <a:ext cx="1094448" cy="109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7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Group 38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40" name="Rectangle 39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41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2" name="Picture 19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5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0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21" y="3866811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1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9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2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60" y="3866808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67081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1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15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3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4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750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9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2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13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1750" y="2643758"/>
            <a:ext cx="6120850" cy="1090843"/>
          </a:xfrm>
        </p:spPr>
        <p:txBody>
          <a:bodyPr anchor="t">
            <a:noAutofit/>
          </a:bodyPr>
          <a:lstStyle>
            <a:lvl1pPr algn="l">
              <a:defRPr sz="2800" b="0" cap="none" baseline="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1750" y="1421196"/>
            <a:ext cx="6120850" cy="1078544"/>
          </a:xfrm>
          <a:solidFill>
            <a:srgbClr val="000000">
              <a:alpha val="50196"/>
            </a:srgbClr>
          </a:solidFill>
        </p:spPr>
        <p:txBody>
          <a:bodyPr anchor="ctr"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7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14" name="Rectangle 13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15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oup 15"/>
          <p:cNvGrpSpPr/>
          <p:nvPr userDrawn="1"/>
        </p:nvGrpSpPr>
        <p:grpSpPr>
          <a:xfrm>
            <a:off x="7020340" y="3087437"/>
            <a:ext cx="1883094" cy="1883094"/>
            <a:chOff x="971500" y="411450"/>
            <a:chExt cx="4320600" cy="4320600"/>
          </a:xfrm>
          <a:solidFill>
            <a:srgbClr val="FFFFFF"/>
          </a:solidFill>
        </p:grpSpPr>
        <p:sp>
          <p:nvSpPr>
            <p:cNvPr id="17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8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78913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000000">
              <a:alpha val="25098"/>
            </a:srgbClr>
          </a:solidFill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5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6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4129355123"/>
      </p:ext>
    </p:extLst>
  </p:cSld>
  <p:clrMapOvr>
    <a:masterClrMapping/>
  </p:clrMapOvr>
  <p:transition spd="slow">
    <p:push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1750" y="2643758"/>
            <a:ext cx="6120850" cy="1090843"/>
          </a:xfrm>
        </p:spPr>
        <p:txBody>
          <a:bodyPr anchor="t">
            <a:noAutofit/>
          </a:bodyPr>
          <a:lstStyle>
            <a:lvl1pPr algn="l">
              <a:defRPr sz="2800" b="0" cap="none" baseline="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1750" y="1421196"/>
            <a:ext cx="6120850" cy="1078544"/>
          </a:xfrm>
          <a:solidFill>
            <a:srgbClr val="000000">
              <a:alpha val="50196"/>
            </a:srgbClr>
          </a:solidFill>
        </p:spPr>
        <p:txBody>
          <a:bodyPr anchor="ctr"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14" name="Rectangle 13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15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oup 15"/>
          <p:cNvGrpSpPr/>
          <p:nvPr userDrawn="1"/>
        </p:nvGrpSpPr>
        <p:grpSpPr>
          <a:xfrm>
            <a:off x="7020340" y="3087437"/>
            <a:ext cx="1883094" cy="1883094"/>
            <a:chOff x="971500" y="411450"/>
            <a:chExt cx="4320600" cy="4320600"/>
          </a:xfrm>
          <a:solidFill>
            <a:srgbClr val="FFFFFF"/>
          </a:solidFill>
        </p:grpSpPr>
        <p:sp>
          <p:nvSpPr>
            <p:cNvPr id="17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8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5850398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00" y="1275570"/>
            <a:ext cx="4244400" cy="3600499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4010" y="1275570"/>
            <a:ext cx="4244400" cy="360050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18233853"/>
      </p:ext>
    </p:extLst>
  </p:cSld>
  <p:clrMapOvr>
    <a:masterClrMapping/>
  </p:clrMapOvr>
  <p:transition spd="slow">
    <p:push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400" y="1779640"/>
            <a:ext cx="4245988" cy="309643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1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010" y="1779640"/>
            <a:ext cx="4248590" cy="3100894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9536674"/>
      </p:ext>
    </p:extLst>
  </p:cSld>
  <p:clrMapOvr>
    <a:masterClrMapping/>
  </p:clrMapOvr>
  <p:transition spd="slow">
    <p:push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4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5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288744417"/>
      </p:ext>
    </p:extLst>
  </p:cSld>
  <p:clrMapOvr>
    <a:masterClrMapping/>
  </p:clrMapOvr>
  <p:transition spd="slow">
    <p:push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3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3340470204"/>
      </p:ext>
    </p:extLst>
  </p:cSld>
  <p:clrMapOvr>
    <a:masterClrMapping/>
  </p:clrMapOvr>
  <p:transition spd="slow">
    <p:push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771750" y="194299"/>
            <a:ext cx="6264870" cy="2305439"/>
          </a:xfrm>
          <a:noFill/>
        </p:spPr>
        <p:txBody>
          <a:bodyPr anchor="t">
            <a:normAutofit/>
          </a:bodyPr>
          <a:lstStyle/>
          <a:p>
            <a:pPr algn="l"/>
            <a:endParaRPr lang="cs-CZ" sz="540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771749" y="2643759"/>
            <a:ext cx="4753781" cy="1080150"/>
          </a:xfrm>
          <a:solidFill>
            <a:srgbClr val="FFFFFF">
              <a:alpha val="25098"/>
            </a:srgbClr>
          </a:solidFill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l"/>
            <a:endParaRPr lang="cs-CZ">
              <a:solidFill>
                <a:schemeClr val="tx1"/>
              </a:solidFill>
              <a:latin typeface="Segoe UI Light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23410" y="195420"/>
            <a:ext cx="1080150" cy="108015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26137" y="141959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323410" y="2643760"/>
            <a:ext cx="1080150" cy="108015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323410" y="386793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1547579" y="194298"/>
            <a:ext cx="1081271" cy="1081271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1550306" y="141846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1547579" y="264263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1547579" y="3866808"/>
            <a:ext cx="1081271" cy="1081271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2771750" y="3867930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3995920" y="3866809"/>
            <a:ext cx="1081270" cy="108127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5220090" y="3867930"/>
            <a:ext cx="1081270" cy="108127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6444260" y="3866809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1" name="Oval 13"/>
          <p:cNvSpPr/>
          <p:nvPr userDrawn="1"/>
        </p:nvSpPr>
        <p:spPr>
          <a:xfrm>
            <a:off x="7812450" y="3866808"/>
            <a:ext cx="1080150" cy="1080150"/>
          </a:xfrm>
          <a:custGeom>
            <a:avLst/>
            <a:gdLst/>
            <a:ahLst/>
            <a:cxnLst/>
            <a:rect l="l" t="t" r="r" b="b"/>
            <a:pathLst>
              <a:path w="4320600" h="4320600">
                <a:moveTo>
                  <a:pt x="2160300" y="144020"/>
                </a:moveTo>
                <a:cubicBezTo>
                  <a:pt x="1046739" y="144020"/>
                  <a:pt x="144020" y="1046739"/>
                  <a:pt x="144020" y="2160300"/>
                </a:cubicBezTo>
                <a:cubicBezTo>
                  <a:pt x="144020" y="3273861"/>
                  <a:pt x="1046739" y="4176580"/>
                  <a:pt x="2160300" y="4176580"/>
                </a:cubicBezTo>
                <a:cubicBezTo>
                  <a:pt x="3273861" y="4176580"/>
                  <a:pt x="4176580" y="3273861"/>
                  <a:pt x="4176580" y="2160300"/>
                </a:cubicBezTo>
                <a:cubicBezTo>
                  <a:pt x="4176580" y="1046739"/>
                  <a:pt x="3273861" y="144020"/>
                  <a:pt x="2160300" y="144020"/>
                </a:cubicBezTo>
                <a:close/>
                <a:moveTo>
                  <a:pt x="2160300" y="0"/>
                </a:moveTo>
                <a:cubicBezTo>
                  <a:pt x="3353401" y="0"/>
                  <a:pt x="4320600" y="967199"/>
                  <a:pt x="4320600" y="2160300"/>
                </a:cubicBezTo>
                <a:cubicBezTo>
                  <a:pt x="4320600" y="3353401"/>
                  <a:pt x="3353401" y="4320600"/>
                  <a:pt x="2160300" y="4320600"/>
                </a:cubicBezTo>
                <a:cubicBezTo>
                  <a:pt x="967199" y="4320600"/>
                  <a:pt x="0" y="3353401"/>
                  <a:pt x="0" y="2160300"/>
                </a:cubicBezTo>
                <a:cubicBezTo>
                  <a:pt x="0" y="967199"/>
                  <a:pt x="967199" y="0"/>
                  <a:pt x="2160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Rectangle 15"/>
          <p:cNvSpPr/>
          <p:nvPr userDrawn="1"/>
        </p:nvSpPr>
        <p:spPr>
          <a:xfrm rot="13500000">
            <a:off x="8107175" y="4173435"/>
            <a:ext cx="466896" cy="466896"/>
          </a:xfrm>
          <a:custGeom>
            <a:avLst/>
            <a:gdLst/>
            <a:ahLst/>
            <a:cxnLst/>
            <a:rect l="l" t="t" r="r" b="b"/>
            <a:pathLst>
              <a:path w="1867582" h="1867582">
                <a:moveTo>
                  <a:pt x="67332" y="0"/>
                </a:moveTo>
                <a:lnTo>
                  <a:pt x="1867582" y="0"/>
                </a:lnTo>
                <a:lnTo>
                  <a:pt x="1867582" y="1"/>
                </a:lnTo>
                <a:lnTo>
                  <a:pt x="1867582" y="1"/>
                </a:lnTo>
                <a:lnTo>
                  <a:pt x="1867582" y="1800251"/>
                </a:lnTo>
                <a:lnTo>
                  <a:pt x="1723562" y="1800251"/>
                </a:lnTo>
                <a:lnTo>
                  <a:pt x="1723562" y="245858"/>
                </a:lnTo>
                <a:lnTo>
                  <a:pt x="101838" y="1867582"/>
                </a:lnTo>
                <a:lnTo>
                  <a:pt x="0" y="1765744"/>
                </a:lnTo>
                <a:lnTo>
                  <a:pt x="1621725" y="144020"/>
                </a:lnTo>
                <a:lnTo>
                  <a:pt x="67332" y="144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3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D:\Documents\Grafika\Altairis\Prezentace Metro\tiles\stage1_07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2" y="3867931"/>
            <a:ext cx="1080148" cy="108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D:\Documents\Grafika\Altairis\Prezentace Metro\tiles\stage1_08.pn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2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D:\Documents\Grafika\Altairis\Prezentace Metro\tiles\stage2_01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187375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D:\Documents\Grafika\Altairis\Prezentace Metro\tiles\stage2_02.pn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5420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2" descr="D:\Documents\Grafika\Altairis\Prezentace Metro\tiles\stage2_03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2" cy="107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3" descr="D:\Documents\Grafika\Altairis\Prezentace Metro\tiles\stage2_04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579" y="141958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2642636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5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534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9" y="3862825"/>
            <a:ext cx="1094448" cy="109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7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Group 38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40" name="Rectangle 39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41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2" name="Picture 19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5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0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21" y="3866811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1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9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2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60" y="3866808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216086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1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15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3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4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750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9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2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13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000000">
              <a:alpha val="25098"/>
            </a:srgbClr>
          </a:solidFill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5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6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046003963"/>
      </p:ext>
    </p:extLst>
  </p:cSld>
  <p:clrMapOvr>
    <a:masterClrMapping/>
  </p:clrMapOvr>
  <p:transition spd="slow">
    <p:push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1750" y="2643758"/>
            <a:ext cx="6120850" cy="1090843"/>
          </a:xfrm>
        </p:spPr>
        <p:txBody>
          <a:bodyPr anchor="t">
            <a:noAutofit/>
          </a:bodyPr>
          <a:lstStyle>
            <a:lvl1pPr algn="l">
              <a:defRPr sz="2800" b="0" cap="none" baseline="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1750" y="1421196"/>
            <a:ext cx="6120850" cy="1078544"/>
          </a:xfrm>
          <a:solidFill>
            <a:srgbClr val="000000">
              <a:alpha val="50196"/>
            </a:srgbClr>
          </a:solidFill>
        </p:spPr>
        <p:txBody>
          <a:bodyPr anchor="ctr"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14" name="Rectangle 13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15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oup 15"/>
          <p:cNvGrpSpPr/>
          <p:nvPr userDrawn="1"/>
        </p:nvGrpSpPr>
        <p:grpSpPr>
          <a:xfrm>
            <a:off x="7020340" y="3087437"/>
            <a:ext cx="1883094" cy="1883094"/>
            <a:chOff x="971500" y="411450"/>
            <a:chExt cx="4320600" cy="4320600"/>
          </a:xfrm>
          <a:solidFill>
            <a:srgbClr val="FFFFFF"/>
          </a:solidFill>
        </p:grpSpPr>
        <p:sp>
          <p:nvSpPr>
            <p:cNvPr id="17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8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60633676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00" y="1275570"/>
            <a:ext cx="4244400" cy="3600499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4010" y="1275570"/>
            <a:ext cx="4244400" cy="360050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7962305"/>
      </p:ext>
    </p:extLst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00" y="1275570"/>
            <a:ext cx="4244400" cy="3600499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4010" y="1275570"/>
            <a:ext cx="4244400" cy="360050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979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400" y="1779640"/>
            <a:ext cx="4245988" cy="309643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1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010" y="1779640"/>
            <a:ext cx="4248590" cy="3100894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0863744"/>
      </p:ext>
    </p:extLst>
  </p:cSld>
  <p:clrMapOvr>
    <a:masterClrMapping/>
  </p:clrMapOvr>
  <p:transition spd="slow">
    <p:push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4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5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185704237"/>
      </p:ext>
    </p:extLst>
  </p:cSld>
  <p:clrMapOvr>
    <a:masterClrMapping/>
  </p:clrMapOvr>
  <p:transition spd="slow">
    <p:push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3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748277506"/>
      </p:ext>
    </p:extLst>
  </p:cSld>
  <p:clrMapOvr>
    <a:masterClrMapping/>
  </p:clrMapOvr>
  <p:transition spd="slow">
    <p:push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771750" y="194299"/>
            <a:ext cx="6264870" cy="2305439"/>
          </a:xfrm>
          <a:noFill/>
        </p:spPr>
        <p:txBody>
          <a:bodyPr anchor="t">
            <a:normAutofit/>
          </a:bodyPr>
          <a:lstStyle/>
          <a:p>
            <a:pPr algn="l"/>
            <a:endParaRPr lang="cs-CZ" sz="540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771749" y="2643759"/>
            <a:ext cx="4753781" cy="1080150"/>
          </a:xfrm>
          <a:solidFill>
            <a:srgbClr val="FFFFFF">
              <a:alpha val="25098"/>
            </a:srgbClr>
          </a:solidFill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l"/>
            <a:endParaRPr lang="cs-CZ">
              <a:solidFill>
                <a:schemeClr val="tx1"/>
              </a:solidFill>
              <a:latin typeface="Segoe UI Light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23410" y="195420"/>
            <a:ext cx="1080150" cy="108015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26137" y="141959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323410" y="2643760"/>
            <a:ext cx="1080150" cy="108015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323410" y="386793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1547579" y="194298"/>
            <a:ext cx="1081271" cy="1081271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1550306" y="141846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1547579" y="264263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1547579" y="3866808"/>
            <a:ext cx="1081271" cy="1081271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2771750" y="3867930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3995920" y="3866809"/>
            <a:ext cx="1081270" cy="108127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5220090" y="3867930"/>
            <a:ext cx="1081270" cy="108127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6444260" y="3866809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1" name="Oval 13"/>
          <p:cNvSpPr/>
          <p:nvPr userDrawn="1"/>
        </p:nvSpPr>
        <p:spPr>
          <a:xfrm>
            <a:off x="7812450" y="3866808"/>
            <a:ext cx="1080150" cy="1080150"/>
          </a:xfrm>
          <a:custGeom>
            <a:avLst/>
            <a:gdLst/>
            <a:ahLst/>
            <a:cxnLst/>
            <a:rect l="l" t="t" r="r" b="b"/>
            <a:pathLst>
              <a:path w="4320600" h="4320600">
                <a:moveTo>
                  <a:pt x="2160300" y="144020"/>
                </a:moveTo>
                <a:cubicBezTo>
                  <a:pt x="1046739" y="144020"/>
                  <a:pt x="144020" y="1046739"/>
                  <a:pt x="144020" y="2160300"/>
                </a:cubicBezTo>
                <a:cubicBezTo>
                  <a:pt x="144020" y="3273861"/>
                  <a:pt x="1046739" y="4176580"/>
                  <a:pt x="2160300" y="4176580"/>
                </a:cubicBezTo>
                <a:cubicBezTo>
                  <a:pt x="3273861" y="4176580"/>
                  <a:pt x="4176580" y="3273861"/>
                  <a:pt x="4176580" y="2160300"/>
                </a:cubicBezTo>
                <a:cubicBezTo>
                  <a:pt x="4176580" y="1046739"/>
                  <a:pt x="3273861" y="144020"/>
                  <a:pt x="2160300" y="144020"/>
                </a:cubicBezTo>
                <a:close/>
                <a:moveTo>
                  <a:pt x="2160300" y="0"/>
                </a:moveTo>
                <a:cubicBezTo>
                  <a:pt x="3353401" y="0"/>
                  <a:pt x="4320600" y="967199"/>
                  <a:pt x="4320600" y="2160300"/>
                </a:cubicBezTo>
                <a:cubicBezTo>
                  <a:pt x="4320600" y="3353401"/>
                  <a:pt x="3353401" y="4320600"/>
                  <a:pt x="2160300" y="4320600"/>
                </a:cubicBezTo>
                <a:cubicBezTo>
                  <a:pt x="967199" y="4320600"/>
                  <a:pt x="0" y="3353401"/>
                  <a:pt x="0" y="2160300"/>
                </a:cubicBezTo>
                <a:cubicBezTo>
                  <a:pt x="0" y="967199"/>
                  <a:pt x="967199" y="0"/>
                  <a:pt x="2160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Rectangle 15"/>
          <p:cNvSpPr/>
          <p:nvPr userDrawn="1"/>
        </p:nvSpPr>
        <p:spPr>
          <a:xfrm rot="13500000">
            <a:off x="8107175" y="4173435"/>
            <a:ext cx="466896" cy="466896"/>
          </a:xfrm>
          <a:custGeom>
            <a:avLst/>
            <a:gdLst/>
            <a:ahLst/>
            <a:cxnLst/>
            <a:rect l="l" t="t" r="r" b="b"/>
            <a:pathLst>
              <a:path w="1867582" h="1867582">
                <a:moveTo>
                  <a:pt x="67332" y="0"/>
                </a:moveTo>
                <a:lnTo>
                  <a:pt x="1867582" y="0"/>
                </a:lnTo>
                <a:lnTo>
                  <a:pt x="1867582" y="1"/>
                </a:lnTo>
                <a:lnTo>
                  <a:pt x="1867582" y="1"/>
                </a:lnTo>
                <a:lnTo>
                  <a:pt x="1867582" y="1800251"/>
                </a:lnTo>
                <a:lnTo>
                  <a:pt x="1723562" y="1800251"/>
                </a:lnTo>
                <a:lnTo>
                  <a:pt x="1723562" y="245858"/>
                </a:lnTo>
                <a:lnTo>
                  <a:pt x="101838" y="1867582"/>
                </a:lnTo>
                <a:lnTo>
                  <a:pt x="0" y="1765744"/>
                </a:lnTo>
                <a:lnTo>
                  <a:pt x="1621725" y="144020"/>
                </a:lnTo>
                <a:lnTo>
                  <a:pt x="67332" y="144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3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D:\Documents\Grafika\Altairis\Prezentace Metro\tiles\stage1_07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2" y="3867931"/>
            <a:ext cx="1080148" cy="108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D:\Documents\Grafika\Altairis\Prezentace Metro\tiles\stage1_08.pn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2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D:\Documents\Grafika\Altairis\Prezentace Metro\tiles\stage2_01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187375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D:\Documents\Grafika\Altairis\Prezentace Metro\tiles\stage2_02.pn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5420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2" descr="D:\Documents\Grafika\Altairis\Prezentace Metro\tiles\stage2_03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2" cy="107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3" descr="D:\Documents\Grafika\Altairis\Prezentace Metro\tiles\stage2_04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579" y="141958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2642636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5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534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9" y="3862825"/>
            <a:ext cx="1094448" cy="109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7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Group 38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40" name="Rectangle 39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41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2" name="Picture 19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5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0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21" y="3866811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1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9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2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60" y="3866808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637819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1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15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3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4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750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9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2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13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000000">
              <a:alpha val="25098"/>
            </a:srgbClr>
          </a:solidFill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5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6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2121325457"/>
      </p:ext>
    </p:extLst>
  </p:cSld>
  <p:clrMapOvr>
    <a:masterClrMapping/>
  </p:clrMapOvr>
  <p:transition spd="slow">
    <p:push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1750" y="2643758"/>
            <a:ext cx="6120850" cy="1090843"/>
          </a:xfrm>
        </p:spPr>
        <p:txBody>
          <a:bodyPr anchor="t">
            <a:noAutofit/>
          </a:bodyPr>
          <a:lstStyle>
            <a:lvl1pPr algn="l">
              <a:defRPr sz="2800" b="0" cap="none" baseline="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1750" y="1421196"/>
            <a:ext cx="6120850" cy="1078544"/>
          </a:xfrm>
          <a:solidFill>
            <a:srgbClr val="000000">
              <a:alpha val="50196"/>
            </a:srgbClr>
          </a:solidFill>
        </p:spPr>
        <p:txBody>
          <a:bodyPr anchor="ctr"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14" name="Rectangle 13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15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oup 15"/>
          <p:cNvGrpSpPr/>
          <p:nvPr userDrawn="1"/>
        </p:nvGrpSpPr>
        <p:grpSpPr>
          <a:xfrm>
            <a:off x="7020340" y="3087437"/>
            <a:ext cx="1883094" cy="1883094"/>
            <a:chOff x="971500" y="411450"/>
            <a:chExt cx="4320600" cy="4320600"/>
          </a:xfrm>
          <a:solidFill>
            <a:srgbClr val="FFFFFF"/>
          </a:solidFill>
        </p:grpSpPr>
        <p:sp>
          <p:nvSpPr>
            <p:cNvPr id="17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8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74472851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00" y="1275570"/>
            <a:ext cx="4244400" cy="3600499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4010" y="1275570"/>
            <a:ext cx="4244400" cy="360050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8041175"/>
      </p:ext>
    </p:extLst>
  </p:cSld>
  <p:clrMapOvr>
    <a:masterClrMapping/>
  </p:clrMapOvr>
  <p:transition spd="slow">
    <p:push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400" y="1779640"/>
            <a:ext cx="4245988" cy="309643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1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010" y="1779640"/>
            <a:ext cx="4248590" cy="3100894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0656793"/>
      </p:ext>
    </p:extLst>
  </p:cSld>
  <p:clrMapOvr>
    <a:masterClrMapping/>
  </p:clrMapOvr>
  <p:transition spd="slow">
    <p:push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4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5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2978142199"/>
      </p:ext>
    </p:extLst>
  </p:cSld>
  <p:clrMapOvr>
    <a:masterClrMapping/>
  </p:clrMapOvr>
  <p:transition spd="slow">
    <p:push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3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2231529487"/>
      </p:ext>
    </p:extLst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400" y="1779640"/>
            <a:ext cx="4245988" cy="309643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1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010" y="1779640"/>
            <a:ext cx="4248590" cy="3100894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2470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771750" y="194299"/>
            <a:ext cx="6264870" cy="2305439"/>
          </a:xfrm>
          <a:solidFill>
            <a:schemeClr val="bg1">
              <a:lumMod val="50000"/>
            </a:schemeClr>
          </a:solidFill>
        </p:spPr>
        <p:txBody>
          <a:bodyPr anchor="t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endParaRPr lang="cs-CZ" sz="540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771749" y="2643759"/>
            <a:ext cx="4753781" cy="1080150"/>
          </a:xfrm>
          <a:solidFill>
            <a:srgbClr val="FFFFFF">
              <a:alpha val="25098"/>
            </a:srgbClr>
          </a:solidFill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l"/>
            <a:endParaRPr lang="cs-CZ">
              <a:solidFill>
                <a:schemeClr val="tx1"/>
              </a:solidFill>
              <a:latin typeface="Segoe UI Light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23410" y="195420"/>
            <a:ext cx="1080150" cy="108015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26137" y="141959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323410" y="2643760"/>
            <a:ext cx="1080150" cy="108015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323410" y="386793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1547579" y="194298"/>
            <a:ext cx="1081271" cy="1081271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1550306" y="141846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1547579" y="264263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1547579" y="3866808"/>
            <a:ext cx="1081271" cy="1081271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2771750" y="3867930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3995920" y="3866809"/>
            <a:ext cx="1081270" cy="108127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5220090" y="3867930"/>
            <a:ext cx="1081270" cy="108127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6444260" y="3866809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1" name="Oval 13"/>
          <p:cNvSpPr/>
          <p:nvPr userDrawn="1"/>
        </p:nvSpPr>
        <p:spPr>
          <a:xfrm>
            <a:off x="7812450" y="3866808"/>
            <a:ext cx="1080150" cy="1080150"/>
          </a:xfrm>
          <a:custGeom>
            <a:avLst/>
            <a:gdLst/>
            <a:ahLst/>
            <a:cxnLst/>
            <a:rect l="l" t="t" r="r" b="b"/>
            <a:pathLst>
              <a:path w="4320600" h="4320600">
                <a:moveTo>
                  <a:pt x="2160300" y="144020"/>
                </a:moveTo>
                <a:cubicBezTo>
                  <a:pt x="1046739" y="144020"/>
                  <a:pt x="144020" y="1046739"/>
                  <a:pt x="144020" y="2160300"/>
                </a:cubicBezTo>
                <a:cubicBezTo>
                  <a:pt x="144020" y="3273861"/>
                  <a:pt x="1046739" y="4176580"/>
                  <a:pt x="2160300" y="4176580"/>
                </a:cubicBezTo>
                <a:cubicBezTo>
                  <a:pt x="3273861" y="4176580"/>
                  <a:pt x="4176580" y="3273861"/>
                  <a:pt x="4176580" y="2160300"/>
                </a:cubicBezTo>
                <a:cubicBezTo>
                  <a:pt x="4176580" y="1046739"/>
                  <a:pt x="3273861" y="144020"/>
                  <a:pt x="2160300" y="144020"/>
                </a:cubicBezTo>
                <a:close/>
                <a:moveTo>
                  <a:pt x="2160300" y="0"/>
                </a:moveTo>
                <a:cubicBezTo>
                  <a:pt x="3353401" y="0"/>
                  <a:pt x="4320600" y="967199"/>
                  <a:pt x="4320600" y="2160300"/>
                </a:cubicBezTo>
                <a:cubicBezTo>
                  <a:pt x="4320600" y="3353401"/>
                  <a:pt x="3353401" y="4320600"/>
                  <a:pt x="2160300" y="4320600"/>
                </a:cubicBezTo>
                <a:cubicBezTo>
                  <a:pt x="967199" y="4320600"/>
                  <a:pt x="0" y="3353401"/>
                  <a:pt x="0" y="2160300"/>
                </a:cubicBezTo>
                <a:cubicBezTo>
                  <a:pt x="0" y="967199"/>
                  <a:pt x="967199" y="0"/>
                  <a:pt x="2160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Rectangle 15"/>
          <p:cNvSpPr/>
          <p:nvPr userDrawn="1"/>
        </p:nvSpPr>
        <p:spPr>
          <a:xfrm rot="13500000">
            <a:off x="8107175" y="4173435"/>
            <a:ext cx="466896" cy="466896"/>
          </a:xfrm>
          <a:custGeom>
            <a:avLst/>
            <a:gdLst/>
            <a:ahLst/>
            <a:cxnLst/>
            <a:rect l="l" t="t" r="r" b="b"/>
            <a:pathLst>
              <a:path w="1867582" h="1867582">
                <a:moveTo>
                  <a:pt x="67332" y="0"/>
                </a:moveTo>
                <a:lnTo>
                  <a:pt x="1867582" y="0"/>
                </a:lnTo>
                <a:lnTo>
                  <a:pt x="1867582" y="1"/>
                </a:lnTo>
                <a:lnTo>
                  <a:pt x="1867582" y="1"/>
                </a:lnTo>
                <a:lnTo>
                  <a:pt x="1867582" y="1800251"/>
                </a:lnTo>
                <a:lnTo>
                  <a:pt x="1723562" y="1800251"/>
                </a:lnTo>
                <a:lnTo>
                  <a:pt x="1723562" y="245858"/>
                </a:lnTo>
                <a:lnTo>
                  <a:pt x="101838" y="1867582"/>
                </a:lnTo>
                <a:lnTo>
                  <a:pt x="0" y="1765744"/>
                </a:lnTo>
                <a:lnTo>
                  <a:pt x="1621725" y="144020"/>
                </a:lnTo>
                <a:lnTo>
                  <a:pt x="67332" y="144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3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D:\Documents\Grafika\Altairis\Prezentace Metro\tiles\stage1_07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2" y="3867931"/>
            <a:ext cx="1080148" cy="108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D:\Documents\Grafika\Altairis\Prezentace Metro\tiles\stage1_08.pn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2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D:\Documents\Grafika\Altairis\Prezentace Metro\tiles\stage2_01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187375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D:\Documents\Grafika\Altairis\Prezentace Metro\tiles\stage2_02.pn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5420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2" descr="D:\Documents\Grafika\Altairis\Prezentace Metro\tiles\stage2_03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2" cy="107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3" descr="D:\Documents\Grafika\Altairis\Prezentace Metro\tiles\stage2_04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579" y="141958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2642636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5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534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9" y="3862825"/>
            <a:ext cx="1094448" cy="109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7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Group 38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40" name="Rectangle 39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41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2" name="Picture 19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5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0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21" y="3866811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1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9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2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60" y="3866808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716425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1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15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3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4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750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9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2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13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000000">
              <a:alpha val="25098"/>
            </a:srgbClr>
          </a:solidFill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5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6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554300668"/>
      </p:ext>
    </p:extLst>
  </p:cSld>
  <p:clrMapOvr>
    <a:masterClrMapping/>
  </p:clrMapOvr>
  <p:transition spd="slow">
    <p:push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1750" y="2643758"/>
            <a:ext cx="6120850" cy="1090843"/>
          </a:xfrm>
        </p:spPr>
        <p:txBody>
          <a:bodyPr anchor="t">
            <a:noAutofit/>
          </a:bodyPr>
          <a:lstStyle>
            <a:lvl1pPr algn="l">
              <a:defRPr sz="2800" b="0" cap="none" baseline="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1750" y="1421196"/>
            <a:ext cx="6120850" cy="1078544"/>
          </a:xfrm>
          <a:solidFill>
            <a:srgbClr val="000000">
              <a:alpha val="50196"/>
            </a:srgbClr>
          </a:solidFill>
        </p:spPr>
        <p:txBody>
          <a:bodyPr anchor="ctr"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14" name="Rectangle 13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15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oup 15"/>
          <p:cNvGrpSpPr/>
          <p:nvPr userDrawn="1"/>
        </p:nvGrpSpPr>
        <p:grpSpPr>
          <a:xfrm>
            <a:off x="7020340" y="3087437"/>
            <a:ext cx="1883094" cy="1883094"/>
            <a:chOff x="971500" y="411450"/>
            <a:chExt cx="4320600" cy="4320600"/>
          </a:xfrm>
          <a:solidFill>
            <a:srgbClr val="FFFFFF"/>
          </a:solidFill>
        </p:grpSpPr>
        <p:sp>
          <p:nvSpPr>
            <p:cNvPr id="17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8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32752683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00" y="1275570"/>
            <a:ext cx="4244400" cy="3600499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4010" y="1275570"/>
            <a:ext cx="4244400" cy="360050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20938942"/>
      </p:ext>
    </p:extLst>
  </p:cSld>
  <p:clrMapOvr>
    <a:masterClrMapping/>
  </p:clrMapOvr>
  <p:transition spd="slow">
    <p:push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400" y="1779640"/>
            <a:ext cx="4245988" cy="309643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1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010" y="1779640"/>
            <a:ext cx="4248590" cy="3100894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4042485"/>
      </p:ext>
    </p:extLst>
  </p:cSld>
  <p:clrMapOvr>
    <a:masterClrMapping/>
  </p:clrMapOvr>
  <p:transition spd="slow">
    <p:push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4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5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2086587607"/>
      </p:ext>
    </p:extLst>
  </p:cSld>
  <p:clrMapOvr>
    <a:masterClrMapping/>
  </p:clrMapOvr>
  <p:transition spd="slow">
    <p:push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3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3326305450"/>
      </p:ext>
    </p:extLst>
  </p:cSld>
  <p:clrMapOvr>
    <a:masterClrMapping/>
  </p:clrMapOvr>
  <p:transition spd="slow">
    <p:push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Question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5881837"/>
      </p:ext>
    </p:extLst>
  </p:cSld>
  <p:clrMapOvr>
    <a:masterClrMapping/>
  </p:clrMapOvr>
  <p:transition spd="slow">
    <p:push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771750" y="194299"/>
            <a:ext cx="6264870" cy="2305439"/>
          </a:xfrm>
          <a:noFill/>
        </p:spPr>
        <p:txBody>
          <a:bodyPr anchor="t">
            <a:normAutofit/>
          </a:bodyPr>
          <a:lstStyle/>
          <a:p>
            <a:pPr algn="l"/>
            <a:endParaRPr lang="cs-CZ" sz="540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771749" y="2643759"/>
            <a:ext cx="4753781" cy="1080150"/>
          </a:xfrm>
          <a:solidFill>
            <a:srgbClr val="FFFFFF">
              <a:alpha val="25098"/>
            </a:srgbClr>
          </a:solidFill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l"/>
            <a:endParaRPr lang="cs-CZ">
              <a:solidFill>
                <a:schemeClr val="tx1"/>
              </a:solidFill>
              <a:latin typeface="Segoe UI Light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23410" y="195420"/>
            <a:ext cx="1080150" cy="108015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26137" y="141959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323410" y="2643760"/>
            <a:ext cx="1080150" cy="108015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323410" y="386793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1547579" y="194298"/>
            <a:ext cx="1081271" cy="1081271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1550306" y="141846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1547579" y="264263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1547579" y="3866808"/>
            <a:ext cx="1081271" cy="1081271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2771750" y="3867930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3995920" y="3866809"/>
            <a:ext cx="1081270" cy="108127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5220090" y="3867930"/>
            <a:ext cx="1081270" cy="108127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6444260" y="3866809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1" name="Oval 13"/>
          <p:cNvSpPr/>
          <p:nvPr userDrawn="1"/>
        </p:nvSpPr>
        <p:spPr>
          <a:xfrm>
            <a:off x="7812450" y="3866808"/>
            <a:ext cx="1080150" cy="1080150"/>
          </a:xfrm>
          <a:custGeom>
            <a:avLst/>
            <a:gdLst/>
            <a:ahLst/>
            <a:cxnLst/>
            <a:rect l="l" t="t" r="r" b="b"/>
            <a:pathLst>
              <a:path w="4320600" h="4320600">
                <a:moveTo>
                  <a:pt x="2160300" y="144020"/>
                </a:moveTo>
                <a:cubicBezTo>
                  <a:pt x="1046739" y="144020"/>
                  <a:pt x="144020" y="1046739"/>
                  <a:pt x="144020" y="2160300"/>
                </a:cubicBezTo>
                <a:cubicBezTo>
                  <a:pt x="144020" y="3273861"/>
                  <a:pt x="1046739" y="4176580"/>
                  <a:pt x="2160300" y="4176580"/>
                </a:cubicBezTo>
                <a:cubicBezTo>
                  <a:pt x="3273861" y="4176580"/>
                  <a:pt x="4176580" y="3273861"/>
                  <a:pt x="4176580" y="2160300"/>
                </a:cubicBezTo>
                <a:cubicBezTo>
                  <a:pt x="4176580" y="1046739"/>
                  <a:pt x="3273861" y="144020"/>
                  <a:pt x="2160300" y="144020"/>
                </a:cubicBezTo>
                <a:close/>
                <a:moveTo>
                  <a:pt x="2160300" y="0"/>
                </a:moveTo>
                <a:cubicBezTo>
                  <a:pt x="3353401" y="0"/>
                  <a:pt x="4320600" y="967199"/>
                  <a:pt x="4320600" y="2160300"/>
                </a:cubicBezTo>
                <a:cubicBezTo>
                  <a:pt x="4320600" y="3353401"/>
                  <a:pt x="3353401" y="4320600"/>
                  <a:pt x="2160300" y="4320600"/>
                </a:cubicBezTo>
                <a:cubicBezTo>
                  <a:pt x="967199" y="4320600"/>
                  <a:pt x="0" y="3353401"/>
                  <a:pt x="0" y="2160300"/>
                </a:cubicBezTo>
                <a:cubicBezTo>
                  <a:pt x="0" y="967199"/>
                  <a:pt x="967199" y="0"/>
                  <a:pt x="2160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Rectangle 15"/>
          <p:cNvSpPr/>
          <p:nvPr userDrawn="1"/>
        </p:nvSpPr>
        <p:spPr>
          <a:xfrm rot="13500000">
            <a:off x="8107175" y="4173435"/>
            <a:ext cx="466896" cy="466896"/>
          </a:xfrm>
          <a:custGeom>
            <a:avLst/>
            <a:gdLst/>
            <a:ahLst/>
            <a:cxnLst/>
            <a:rect l="l" t="t" r="r" b="b"/>
            <a:pathLst>
              <a:path w="1867582" h="1867582">
                <a:moveTo>
                  <a:pt x="67332" y="0"/>
                </a:moveTo>
                <a:lnTo>
                  <a:pt x="1867582" y="0"/>
                </a:lnTo>
                <a:lnTo>
                  <a:pt x="1867582" y="1"/>
                </a:lnTo>
                <a:lnTo>
                  <a:pt x="1867582" y="1"/>
                </a:lnTo>
                <a:lnTo>
                  <a:pt x="1867582" y="1800251"/>
                </a:lnTo>
                <a:lnTo>
                  <a:pt x="1723562" y="1800251"/>
                </a:lnTo>
                <a:lnTo>
                  <a:pt x="1723562" y="245858"/>
                </a:lnTo>
                <a:lnTo>
                  <a:pt x="101838" y="1867582"/>
                </a:lnTo>
                <a:lnTo>
                  <a:pt x="0" y="1765744"/>
                </a:lnTo>
                <a:lnTo>
                  <a:pt x="1621725" y="144020"/>
                </a:lnTo>
                <a:lnTo>
                  <a:pt x="67332" y="144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3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D:\Documents\Grafika\Altairis\Prezentace Metro\tiles\stage1_07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2" y="3867931"/>
            <a:ext cx="1080148" cy="108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D:\Documents\Grafika\Altairis\Prezentace Metro\tiles\stage1_08.pn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2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D:\Documents\Grafika\Altairis\Prezentace Metro\tiles\stage2_01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187375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D:\Documents\Grafika\Altairis\Prezentace Metro\tiles\stage2_02.pn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5420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2" descr="D:\Documents\Grafika\Altairis\Prezentace Metro\tiles\stage2_03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2" cy="107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3" descr="D:\Documents\Grafika\Altairis\Prezentace Metro\tiles\stage2_04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579" y="141958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2642636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5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534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9" y="3862825"/>
            <a:ext cx="1094448" cy="109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7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Group 38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40" name="Rectangle 39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41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2" name="Picture 19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5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0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21" y="3866811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1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9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2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60" y="3866808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816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1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15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3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4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750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9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2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13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000000">
              <a:alpha val="25098"/>
            </a:srgbClr>
          </a:solidFill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5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6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264696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4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5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8018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1750" y="2643758"/>
            <a:ext cx="6120850" cy="1090843"/>
          </a:xfrm>
        </p:spPr>
        <p:txBody>
          <a:bodyPr anchor="t">
            <a:noAutofit/>
          </a:bodyPr>
          <a:lstStyle>
            <a:lvl1pPr algn="l">
              <a:defRPr sz="2800" b="0" cap="none" baseline="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1750" y="1421196"/>
            <a:ext cx="6120850" cy="1078544"/>
          </a:xfrm>
          <a:solidFill>
            <a:srgbClr val="000000">
              <a:alpha val="50196"/>
            </a:srgbClr>
          </a:solidFill>
        </p:spPr>
        <p:txBody>
          <a:bodyPr anchor="ctr"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14" name="Rectangle 13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15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oup 15"/>
          <p:cNvGrpSpPr/>
          <p:nvPr userDrawn="1"/>
        </p:nvGrpSpPr>
        <p:grpSpPr>
          <a:xfrm>
            <a:off x="7020340" y="3087437"/>
            <a:ext cx="1883094" cy="1883094"/>
            <a:chOff x="971500" y="411450"/>
            <a:chExt cx="4320600" cy="4320600"/>
          </a:xfrm>
          <a:solidFill>
            <a:srgbClr val="FFFFFF"/>
          </a:solidFill>
        </p:grpSpPr>
        <p:sp>
          <p:nvSpPr>
            <p:cNvPr id="17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8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392651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00" y="1275570"/>
            <a:ext cx="4244400" cy="3600499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4010" y="1275570"/>
            <a:ext cx="4244400" cy="360050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750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400" y="1779640"/>
            <a:ext cx="4245988" cy="3096430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10" y="1275570"/>
            <a:ext cx="4248590" cy="479822"/>
          </a:xfrm>
          <a:solidFill>
            <a:srgbClr val="000000">
              <a:alpha val="74902"/>
            </a:srgbClr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010" y="1779640"/>
            <a:ext cx="4248590" cy="3100894"/>
          </a:xfrm>
          <a:solidFill>
            <a:srgbClr val="000000">
              <a:alpha val="25098"/>
            </a:srgbClr>
          </a:solidFill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569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4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5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75404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3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2738507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3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3106040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771750" y="194299"/>
            <a:ext cx="6264870" cy="2305439"/>
          </a:xfrm>
          <a:noFill/>
        </p:spPr>
        <p:txBody>
          <a:bodyPr anchor="t">
            <a:normAutofit/>
          </a:bodyPr>
          <a:lstStyle/>
          <a:p>
            <a:pPr algn="l"/>
            <a:endParaRPr lang="cs-CZ" sz="5400">
              <a:solidFill>
                <a:schemeClr val="bg1"/>
              </a:solidFill>
              <a:latin typeface="Segoe UI Light" pitchFamily="34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771749" y="2643759"/>
            <a:ext cx="4753781" cy="1080150"/>
          </a:xfrm>
          <a:solidFill>
            <a:srgbClr val="FFFFFF">
              <a:alpha val="25098"/>
            </a:srgbClr>
          </a:solidFill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l"/>
            <a:endParaRPr lang="cs-CZ">
              <a:solidFill>
                <a:schemeClr val="tx1"/>
              </a:solidFill>
              <a:latin typeface="Segoe UI Light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23410" y="195420"/>
            <a:ext cx="1080150" cy="108015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26137" y="141959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323410" y="2643760"/>
            <a:ext cx="1080150" cy="108015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323410" y="3867930"/>
            <a:ext cx="1080150" cy="108015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1547579" y="194298"/>
            <a:ext cx="1081271" cy="1081271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1550306" y="141846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1547579" y="2642638"/>
            <a:ext cx="1081271" cy="1081271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1547579" y="3866808"/>
            <a:ext cx="1081271" cy="1081271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2771750" y="3867930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3995920" y="3866809"/>
            <a:ext cx="1081270" cy="108127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5220090" y="3867930"/>
            <a:ext cx="1081270" cy="108127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6444260" y="3866809"/>
            <a:ext cx="1081270" cy="108127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atin typeface="Segoe UI Light" pitchFamily="34" charset="0"/>
            </a:endParaRPr>
          </a:p>
        </p:txBody>
      </p:sp>
      <p:sp>
        <p:nvSpPr>
          <p:cNvPr id="21" name="Oval 13"/>
          <p:cNvSpPr/>
          <p:nvPr userDrawn="1"/>
        </p:nvSpPr>
        <p:spPr>
          <a:xfrm>
            <a:off x="7812450" y="3866808"/>
            <a:ext cx="1080150" cy="1080150"/>
          </a:xfrm>
          <a:custGeom>
            <a:avLst/>
            <a:gdLst/>
            <a:ahLst/>
            <a:cxnLst/>
            <a:rect l="l" t="t" r="r" b="b"/>
            <a:pathLst>
              <a:path w="4320600" h="4320600">
                <a:moveTo>
                  <a:pt x="2160300" y="144020"/>
                </a:moveTo>
                <a:cubicBezTo>
                  <a:pt x="1046739" y="144020"/>
                  <a:pt x="144020" y="1046739"/>
                  <a:pt x="144020" y="2160300"/>
                </a:cubicBezTo>
                <a:cubicBezTo>
                  <a:pt x="144020" y="3273861"/>
                  <a:pt x="1046739" y="4176580"/>
                  <a:pt x="2160300" y="4176580"/>
                </a:cubicBezTo>
                <a:cubicBezTo>
                  <a:pt x="3273861" y="4176580"/>
                  <a:pt x="4176580" y="3273861"/>
                  <a:pt x="4176580" y="2160300"/>
                </a:cubicBezTo>
                <a:cubicBezTo>
                  <a:pt x="4176580" y="1046739"/>
                  <a:pt x="3273861" y="144020"/>
                  <a:pt x="2160300" y="144020"/>
                </a:cubicBezTo>
                <a:close/>
                <a:moveTo>
                  <a:pt x="2160300" y="0"/>
                </a:moveTo>
                <a:cubicBezTo>
                  <a:pt x="3353401" y="0"/>
                  <a:pt x="4320600" y="967199"/>
                  <a:pt x="4320600" y="2160300"/>
                </a:cubicBezTo>
                <a:cubicBezTo>
                  <a:pt x="4320600" y="3353401"/>
                  <a:pt x="3353401" y="4320600"/>
                  <a:pt x="2160300" y="4320600"/>
                </a:cubicBezTo>
                <a:cubicBezTo>
                  <a:pt x="967199" y="4320600"/>
                  <a:pt x="0" y="3353401"/>
                  <a:pt x="0" y="2160300"/>
                </a:cubicBezTo>
                <a:cubicBezTo>
                  <a:pt x="0" y="967199"/>
                  <a:pt x="967199" y="0"/>
                  <a:pt x="2160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Rectangle 15"/>
          <p:cNvSpPr/>
          <p:nvPr userDrawn="1"/>
        </p:nvSpPr>
        <p:spPr>
          <a:xfrm rot="13500000">
            <a:off x="8107175" y="4173435"/>
            <a:ext cx="466896" cy="466896"/>
          </a:xfrm>
          <a:custGeom>
            <a:avLst/>
            <a:gdLst/>
            <a:ahLst/>
            <a:cxnLst/>
            <a:rect l="l" t="t" r="r" b="b"/>
            <a:pathLst>
              <a:path w="1867582" h="1867582">
                <a:moveTo>
                  <a:pt x="67332" y="0"/>
                </a:moveTo>
                <a:lnTo>
                  <a:pt x="1867582" y="0"/>
                </a:lnTo>
                <a:lnTo>
                  <a:pt x="1867582" y="1"/>
                </a:lnTo>
                <a:lnTo>
                  <a:pt x="1867582" y="1"/>
                </a:lnTo>
                <a:lnTo>
                  <a:pt x="1867582" y="1800251"/>
                </a:lnTo>
                <a:lnTo>
                  <a:pt x="1723562" y="1800251"/>
                </a:lnTo>
                <a:lnTo>
                  <a:pt x="1723562" y="245858"/>
                </a:lnTo>
                <a:lnTo>
                  <a:pt x="101838" y="1867582"/>
                </a:lnTo>
                <a:lnTo>
                  <a:pt x="0" y="1765744"/>
                </a:lnTo>
                <a:lnTo>
                  <a:pt x="1621725" y="144020"/>
                </a:lnTo>
                <a:lnTo>
                  <a:pt x="67332" y="144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3" name="Picture 2" descr="D:\Documents\Grafika\Altairis\Prezentace Metro\tiles\stage1_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194297"/>
            <a:ext cx="1081272" cy="108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D:\Documents\Grafika\Altairis\Prezentace Metro\tiles\stage1_0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4297"/>
            <a:ext cx="1087373" cy="108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Documents\Grafika\Altairis\Prezentace Metro\tiles\stage1_03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D:\Documents\Grafika\Altairis\Prezentace Metro\tiles\stage1_04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421196"/>
            <a:ext cx="1078544" cy="10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D:\Documents\Grafika\Altairis\Prezentace Metro\tiles\stage1_05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0" y="264375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D:\Documents\Grafika\Altairis\Prezentace Metro\tiles\stage1_06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D:\Documents\Grafika\Altairis\Prezentace Metro\tiles\stage1_07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2" y="3867931"/>
            <a:ext cx="1080148" cy="108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D:\Documents\Grafika\Altairis\Prezentace Metro\tiles\stage1_08.pn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2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D:\Documents\Grafika\Altairis\Prezentace Metro\tiles\stage2_01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187375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D:\Documents\Grafika\Altairis\Prezentace Metro\tiles\stage2_02.pn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06" y="195420"/>
            <a:ext cx="1088194" cy="108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2" descr="D:\Documents\Grafika\Altairis\Prezentace Metro\tiles\stage2_03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7" y="1421196"/>
            <a:ext cx="1078542" cy="107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3" descr="D:\Documents\Grafika\Altairis\Prezentace Metro\tiles\stage2_04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579" y="1419589"/>
            <a:ext cx="1080149" cy="10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8" y="2642636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5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534" y="2642637"/>
            <a:ext cx="1091965" cy="10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9" y="3862825"/>
            <a:ext cx="1094448" cy="109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7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611" y="3858841"/>
            <a:ext cx="1089238" cy="108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Group 38"/>
          <p:cNvGrpSpPr/>
          <p:nvPr userDrawn="1"/>
        </p:nvGrpSpPr>
        <p:grpSpPr>
          <a:xfrm>
            <a:off x="312958" y="3858841"/>
            <a:ext cx="2314770" cy="1098432"/>
            <a:chOff x="312958" y="3858841"/>
            <a:chExt cx="2314770" cy="1098432"/>
          </a:xfrm>
        </p:grpSpPr>
        <p:sp>
          <p:nvSpPr>
            <p:cNvPr id="40" name="Rectangle 39"/>
            <p:cNvSpPr/>
            <p:nvPr/>
          </p:nvSpPr>
          <p:spPr>
            <a:xfrm>
              <a:off x="312958" y="3858841"/>
              <a:ext cx="2314770" cy="1098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41" name="Picture 18" descr="D:\Documents\Grafika\Altairis\Logo\Logo CMYK standard.pn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85" y="4166804"/>
              <a:ext cx="1882716" cy="473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2" name="Picture 19" descr="D:\Documents\Grafika\Altairis\Prezentace Metro\tiles\stage2_05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5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0" descr="D:\Documents\Grafika\Altairis\Prezentace Metro\tiles\stage2_06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21" y="3866811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1" descr="D:\Documents\Grafika\Altairis\Prezentace Metro\tiles\stage2_07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90" y="3867930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2" descr="D:\Documents\Grafika\Altairis\Prezentace Metro\tiles\stage2_08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60" y="3866808"/>
            <a:ext cx="1081269" cy="10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330170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1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15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3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4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750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9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2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0"/>
                            </p:stCondLst>
                            <p:childTnLst>
                              <p:par>
                                <p:cTn id="113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000000">
              <a:alpha val="25098"/>
            </a:srgbClr>
          </a:solidFill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6372250" y="2283710"/>
            <a:ext cx="3096430" cy="3096430"/>
            <a:chOff x="971500" y="411450"/>
            <a:chExt cx="4320600" cy="4320600"/>
          </a:xfrm>
          <a:solidFill>
            <a:srgbClr val="FFFFFF">
              <a:alpha val="20000"/>
            </a:srgbClr>
          </a:solidFill>
        </p:grpSpPr>
        <p:sp>
          <p:nvSpPr>
            <p:cNvPr id="5" name="Oval 13"/>
            <p:cNvSpPr/>
            <p:nvPr userDrawn="1"/>
          </p:nvSpPr>
          <p:spPr>
            <a:xfrm>
              <a:off x="971500" y="411450"/>
              <a:ext cx="4320600" cy="4320600"/>
            </a:xfrm>
            <a:custGeom>
              <a:avLst/>
              <a:gdLst/>
              <a:ahLst/>
              <a:cxnLst/>
              <a:rect l="l" t="t" r="r" b="b"/>
              <a:pathLst>
                <a:path w="4320600" h="4320600">
                  <a:moveTo>
                    <a:pt x="2160300" y="144020"/>
                  </a:moveTo>
                  <a:cubicBezTo>
                    <a:pt x="1046739" y="144020"/>
                    <a:pt x="144020" y="1046739"/>
                    <a:pt x="144020" y="2160300"/>
                  </a:cubicBezTo>
                  <a:cubicBezTo>
                    <a:pt x="144020" y="3273861"/>
                    <a:pt x="1046739" y="4176580"/>
                    <a:pt x="2160300" y="4176580"/>
                  </a:cubicBezTo>
                  <a:cubicBezTo>
                    <a:pt x="3273861" y="4176580"/>
                    <a:pt x="4176580" y="3273861"/>
                    <a:pt x="4176580" y="2160300"/>
                  </a:cubicBezTo>
                  <a:cubicBezTo>
                    <a:pt x="4176580" y="1046739"/>
                    <a:pt x="3273861" y="144020"/>
                    <a:pt x="2160300" y="144020"/>
                  </a:cubicBezTo>
                  <a:close/>
                  <a:moveTo>
                    <a:pt x="2160300" y="0"/>
                  </a:moveTo>
                  <a:cubicBezTo>
                    <a:pt x="3353401" y="0"/>
                    <a:pt x="4320600" y="967199"/>
                    <a:pt x="4320600" y="2160300"/>
                  </a:cubicBezTo>
                  <a:cubicBezTo>
                    <a:pt x="4320600" y="3353401"/>
                    <a:pt x="3353401" y="4320600"/>
                    <a:pt x="2160300" y="4320600"/>
                  </a:cubicBezTo>
                  <a:cubicBezTo>
                    <a:pt x="967199" y="4320600"/>
                    <a:pt x="0" y="3353401"/>
                    <a:pt x="0" y="2160300"/>
                  </a:cubicBezTo>
                  <a:cubicBezTo>
                    <a:pt x="0" y="967199"/>
                    <a:pt x="967199" y="0"/>
                    <a:pt x="21603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6" name="Rectangle 15"/>
            <p:cNvSpPr/>
            <p:nvPr userDrawn="1"/>
          </p:nvSpPr>
          <p:spPr>
            <a:xfrm rot="2700000">
              <a:off x="2150398" y="1637959"/>
              <a:ext cx="1867582" cy="1867582"/>
            </a:xfrm>
            <a:custGeom>
              <a:avLst/>
              <a:gdLst/>
              <a:ahLst/>
              <a:cxnLst/>
              <a:rect l="l" t="t" r="r" b="b"/>
              <a:pathLst>
                <a:path w="1867582" h="1867582">
                  <a:moveTo>
                    <a:pt x="67332" y="0"/>
                  </a:moveTo>
                  <a:lnTo>
                    <a:pt x="1867582" y="0"/>
                  </a:lnTo>
                  <a:lnTo>
                    <a:pt x="1867582" y="1"/>
                  </a:lnTo>
                  <a:lnTo>
                    <a:pt x="1867582" y="1"/>
                  </a:lnTo>
                  <a:lnTo>
                    <a:pt x="1867582" y="1800251"/>
                  </a:lnTo>
                  <a:lnTo>
                    <a:pt x="1723562" y="1800251"/>
                  </a:lnTo>
                  <a:lnTo>
                    <a:pt x="1723562" y="245858"/>
                  </a:lnTo>
                  <a:lnTo>
                    <a:pt x="101838" y="1867582"/>
                  </a:lnTo>
                  <a:lnTo>
                    <a:pt x="0" y="1765744"/>
                  </a:lnTo>
                  <a:lnTo>
                    <a:pt x="1621725" y="144020"/>
                  </a:lnTo>
                  <a:lnTo>
                    <a:pt x="67332" y="1440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373910415"/>
      </p:ext>
    </p:extLst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theme" Target="../theme/theme7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3.xml"/><Relationship Id="rId9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theme" Target="../theme/theme9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3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69"/>
            <a:ext cx="8641200" cy="3600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4877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800" kern="1200">
          <a:solidFill>
            <a:schemeClr val="bg1"/>
          </a:solidFill>
          <a:latin typeface="Segoe UI Ligh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32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8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3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69"/>
            <a:ext cx="8641200" cy="3600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215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</p:sldLayoutIdLst>
  <p:transition spd="slow">
    <p:push/>
  </p:transition>
  <p:txStyles>
    <p:titleStyle>
      <a:lvl1pPr algn="l" defTabSz="914400" rtl="0" eaLnBrk="1" latinLnBrk="0" hangingPunct="1">
        <a:spcBef>
          <a:spcPct val="0"/>
        </a:spcBef>
        <a:buNone/>
        <a:defRPr sz="4800" kern="1200">
          <a:solidFill>
            <a:schemeClr val="bg1"/>
          </a:solidFill>
          <a:latin typeface="Segoe UI Ligh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32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8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3720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3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69"/>
            <a:ext cx="8641200" cy="3600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67505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</p:sldLayoutIdLst>
  <p:transition spd="slow">
    <p:push/>
  </p:transition>
  <p:txStyles>
    <p:titleStyle>
      <a:lvl1pPr algn="l" defTabSz="914400" rtl="0" eaLnBrk="1" latinLnBrk="0" hangingPunct="1">
        <a:spcBef>
          <a:spcPct val="0"/>
        </a:spcBef>
        <a:buNone/>
        <a:defRPr sz="4800" kern="1200">
          <a:solidFill>
            <a:schemeClr val="bg1"/>
          </a:solidFill>
          <a:latin typeface="Segoe UI Ligh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32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8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68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3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69"/>
            <a:ext cx="8641200" cy="3600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259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</p:sldLayoutIdLst>
  <p:transition spd="slow">
    <p:push/>
  </p:transition>
  <p:txStyles>
    <p:titleStyle>
      <a:lvl1pPr algn="l" defTabSz="914400" rtl="0" eaLnBrk="1" latinLnBrk="0" hangingPunct="1">
        <a:spcBef>
          <a:spcPct val="0"/>
        </a:spcBef>
        <a:buNone/>
        <a:defRPr sz="4800" kern="1200">
          <a:solidFill>
            <a:schemeClr val="bg1"/>
          </a:solidFill>
          <a:latin typeface="Segoe UI Ligh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32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8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3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69"/>
            <a:ext cx="8641200" cy="3600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0567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</p:sldLayoutIdLst>
  <p:transition spd="slow">
    <p:push/>
  </p:transition>
  <p:txStyles>
    <p:titleStyle>
      <a:lvl1pPr algn="l" defTabSz="914400" rtl="0" eaLnBrk="1" latinLnBrk="0" hangingPunct="1">
        <a:spcBef>
          <a:spcPct val="0"/>
        </a:spcBef>
        <a:buNone/>
        <a:defRPr sz="4800" kern="1200">
          <a:solidFill>
            <a:schemeClr val="bg1"/>
          </a:solidFill>
          <a:latin typeface="Segoe UI Ligh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32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8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3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69"/>
            <a:ext cx="8641200" cy="3600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1671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</p:sldLayoutIdLst>
  <p:transition spd="slow">
    <p:push/>
  </p:transition>
  <p:txStyles>
    <p:titleStyle>
      <a:lvl1pPr algn="l" defTabSz="914400" rtl="0" eaLnBrk="1" latinLnBrk="0" hangingPunct="1">
        <a:spcBef>
          <a:spcPct val="0"/>
        </a:spcBef>
        <a:buNone/>
        <a:defRPr sz="4800" kern="1200">
          <a:solidFill>
            <a:schemeClr val="bg1"/>
          </a:solidFill>
          <a:latin typeface="Segoe UI Ligh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32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8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3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69"/>
            <a:ext cx="8641200" cy="3600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997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</p:sldLayoutIdLst>
  <p:transition spd="slow">
    <p:push/>
  </p:transition>
  <p:txStyles>
    <p:titleStyle>
      <a:lvl1pPr algn="l" defTabSz="914400" rtl="0" eaLnBrk="1" latinLnBrk="0" hangingPunct="1">
        <a:spcBef>
          <a:spcPct val="0"/>
        </a:spcBef>
        <a:buNone/>
        <a:defRPr sz="4800" kern="1200">
          <a:solidFill>
            <a:schemeClr val="bg1"/>
          </a:solidFill>
          <a:latin typeface="Segoe UI Ligh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32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8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3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69"/>
            <a:ext cx="8641200" cy="3600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21479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9" r:id="rId8"/>
  </p:sldLayoutIdLst>
  <p:transition spd="slow">
    <p:push/>
  </p:transition>
  <p:txStyles>
    <p:titleStyle>
      <a:lvl1pPr algn="l" defTabSz="91440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Segoe UI Ligh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3200" kern="1200">
          <a:solidFill>
            <a:schemeClr val="tx1"/>
          </a:solidFill>
          <a:latin typeface="Segoe UI Light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800" kern="1200">
          <a:solidFill>
            <a:schemeClr val="tx1"/>
          </a:solidFill>
          <a:latin typeface="Segoe UI Light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Segoe UI Light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tx1"/>
          </a:solidFill>
          <a:latin typeface="Segoe UI Light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tx1"/>
          </a:solidFill>
          <a:latin typeface="Segoe UI Ligh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3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00" y="1275569"/>
            <a:ext cx="8641200" cy="3600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727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800" kern="1200">
          <a:solidFill>
            <a:schemeClr val="bg1"/>
          </a:solidFill>
          <a:latin typeface="Segoe UI Ligh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32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8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bg1"/>
          </a:solidFill>
          <a:latin typeface="Segoe UI Ligh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cs-CZ" sz="4000"/>
              <a:t>ASP.NET Identity:</a:t>
            </a:r>
            <a:br>
              <a:rPr lang="cs-CZ" sz="4000"/>
            </a:br>
            <a:r>
              <a:rPr lang="cs-CZ" sz="4000"/>
              <a:t>jak to dělat správně</a:t>
            </a:r>
            <a:endParaRPr lang="cs-C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>
                <a:latin typeface="Segoe UI Semibold" pitchFamily="34" charset="0"/>
                <a:cs typeface="Segoe UI Semibold" pitchFamily="34" charset="0"/>
              </a:rPr>
              <a:t>Michal Altair Valášek</a:t>
            </a:r>
            <a:br>
              <a:rPr lang="cs-CZ"/>
            </a:br>
            <a:r>
              <a:rPr lang="cs-CZ" sz="1900"/>
              <a:t>Software &amp; Security </a:t>
            </a:r>
            <a:r>
              <a:rPr lang="cs-CZ" sz="1900" err="1"/>
              <a:t>Consultant</a:t>
            </a:r>
            <a:r>
              <a:rPr lang="cs-CZ" sz="1900"/>
              <a:t>, Altairis</a:t>
            </a:r>
            <a:br>
              <a:rPr lang="cs-CZ" sz="1900"/>
            </a:br>
            <a:r>
              <a:rPr lang="cs-CZ" sz="1900"/>
              <a:t>michal.valasek@altairis.cz | www.altair.blog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7515" y="2715767"/>
            <a:ext cx="880638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099846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7F7ADD4-8FFE-453B-87DA-AC556E8F3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SignInManager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41A6209-BB9C-482F-AE19-598BC3330A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cs-CZ" sz="2400"/>
              <a:t>Utilty třída pro přihlašování (různými způsoby)</a:t>
            </a:r>
          </a:p>
          <a:p>
            <a:pPr>
              <a:lnSpc>
                <a:spcPct val="120000"/>
              </a:lnSpc>
            </a:pPr>
            <a:r>
              <a:rPr lang="cs-CZ" sz="2400"/>
              <a:t>Vhodný extensibility point pro operace závislé na přihlašování a odhlašování</a:t>
            </a:r>
          </a:p>
          <a:p>
            <a:pPr lvl="1">
              <a:lnSpc>
                <a:spcPct val="120000"/>
              </a:lnSpc>
            </a:pPr>
            <a:r>
              <a:rPr lang="cs-CZ" sz="2000"/>
              <a:t>Dodatečná kontrola, zda se uživatel smí přihlásit</a:t>
            </a:r>
          </a:p>
          <a:p>
            <a:pPr lvl="2">
              <a:lnSpc>
                <a:spcPct val="120000"/>
              </a:lnSpc>
            </a:pPr>
            <a:r>
              <a:rPr lang="cs-CZ" sz="1600"/>
              <a:t>Enabled/disabled, časové omezení atd.</a:t>
            </a:r>
          </a:p>
          <a:p>
            <a:pPr lvl="1">
              <a:lnSpc>
                <a:spcPct val="120000"/>
              </a:lnSpc>
            </a:pPr>
            <a:r>
              <a:rPr lang="cs-CZ" sz="2000"/>
              <a:t>Auditování přihlášení</a:t>
            </a:r>
          </a:p>
          <a:p>
            <a:pPr lvl="1">
              <a:lnSpc>
                <a:spcPct val="120000"/>
              </a:lnSpc>
            </a:pPr>
            <a:r>
              <a:rPr lang="cs-CZ" sz="2000"/>
              <a:t>Vynucení 2FA autentizace při „podezřelé“ IP</a:t>
            </a:r>
          </a:p>
          <a:p>
            <a:pPr lvl="1">
              <a:lnSpc>
                <a:spcPct val="120000"/>
              </a:lnSpc>
            </a:pPr>
            <a:r>
              <a:rPr lang="cs-CZ" sz="2000"/>
              <a:t>…</a:t>
            </a:r>
          </a:p>
          <a:p>
            <a:pPr>
              <a:lnSpc>
                <a:spcPct val="120000"/>
              </a:lnSpc>
            </a:pPr>
            <a:r>
              <a:rPr lang="cs-CZ" sz="2400"/>
              <a:t>Podědit a přepsat vlastní optimalizaci</a:t>
            </a:r>
          </a:p>
          <a:p>
            <a:pPr lvl="1">
              <a:lnSpc>
                <a:spcPct val="120000"/>
              </a:lnSpc>
            </a:pPr>
            <a:r>
              <a:rPr lang="cs-CZ" sz="2000"/>
              <a:t>Na registraci do IoC/DI infrastruktury je metoda </a:t>
            </a:r>
            <a:r>
              <a:rPr lang="cs-CZ" sz="2000">
                <a:latin typeface="Consolas" panose="020B0609020204030204" pitchFamily="49" charset="0"/>
              </a:rPr>
              <a:t>AddSignInManager&lt;T&gt;</a:t>
            </a:r>
          </a:p>
        </p:txBody>
      </p:sp>
    </p:spTree>
    <p:extLst>
      <p:ext uri="{BB962C8B-B14F-4D97-AF65-F5344CB8AC3E}">
        <p14:creationId xmlns:p14="http://schemas.microsoft.com/office/powerpoint/2010/main" val="512530682"/>
      </p:ext>
    </p:extLst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F6AFAFF-3DA4-4FF4-8616-D1729FE2F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Základní implementace </a:t>
            </a:r>
            <a:br>
              <a:rPr lang="cs-CZ"/>
            </a:br>
            <a:r>
              <a:rPr lang="cs-CZ"/>
              <a:t>ASP.NET Identity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87C537-40A9-4D11-AA72-A112D2B3E3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71750" y="195486"/>
            <a:ext cx="6120850" cy="2304254"/>
          </a:xfrm>
        </p:spPr>
        <p:txBody>
          <a:bodyPr>
            <a:normAutofit/>
          </a:bodyPr>
          <a:lstStyle/>
          <a:p>
            <a:r>
              <a:rPr lang="cs-CZ" sz="1200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4027800192"/>
      </p:ext>
    </p:extLst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53DFCCC-B030-4109-9851-3ED8B9EB8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7073E78-47EE-446E-9836-AA6F7310E3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Bezpečný reset hesla</a:t>
            </a:r>
          </a:p>
        </p:txBody>
      </p:sp>
    </p:spTree>
    <p:extLst>
      <p:ext uri="{BB962C8B-B14F-4D97-AF65-F5344CB8AC3E}">
        <p14:creationId xmlns:p14="http://schemas.microsoft.com/office/powerpoint/2010/main" val="131124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BAB0059-D841-477D-AEAE-DFCAA9A37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Reset zapomenutého hesla</a:t>
            </a:r>
            <a:endParaRPr lang="cs-CZ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F07D4D6-E0E0-4281-879D-E209B75174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cs-CZ"/>
              <a:t>Naprosto nezbytná funkcionalita</a:t>
            </a:r>
          </a:p>
          <a:p>
            <a:pPr lvl="1">
              <a:lnSpc>
                <a:spcPct val="110000"/>
              </a:lnSpc>
            </a:pPr>
            <a:r>
              <a:rPr lang="cs-CZ"/>
              <a:t>Musí to být pro uživatele snadné!</a:t>
            </a:r>
          </a:p>
          <a:p>
            <a:pPr lvl="1">
              <a:lnSpc>
                <a:spcPct val="110000"/>
              </a:lnSpc>
            </a:pPr>
            <a:r>
              <a:rPr lang="cs-CZ"/>
              <a:t>Bohužel také jeden </a:t>
            </a:r>
            <a:r>
              <a:rPr lang="en-US"/>
              <a:t>z nejčastějších bezpečnostních problémů</a:t>
            </a:r>
          </a:p>
          <a:p>
            <a:pPr>
              <a:lnSpc>
                <a:spcPct val="110000"/>
              </a:lnSpc>
            </a:pPr>
            <a:r>
              <a:rPr lang="en-US"/>
              <a:t>V zásadě existují dva přístupy</a:t>
            </a:r>
          </a:p>
          <a:p>
            <a:pPr lvl="1">
              <a:lnSpc>
                <a:spcPct val="110000"/>
              </a:lnSpc>
            </a:pPr>
            <a:r>
              <a:rPr lang="en-US"/>
              <a:t>Knowledge-based authentication</a:t>
            </a:r>
          </a:p>
          <a:p>
            <a:pPr lvl="2">
              <a:lnSpc>
                <a:spcPct val="110000"/>
              </a:lnSpc>
            </a:pPr>
            <a:r>
              <a:rPr lang="en-US"/>
              <a:t>Otázka a odpověď; v praxi velmi nebezpečné</a:t>
            </a:r>
            <a:endParaRPr lang="cs-CZ"/>
          </a:p>
          <a:p>
            <a:pPr lvl="1">
              <a:lnSpc>
                <a:spcPct val="110000"/>
              </a:lnSpc>
            </a:pPr>
            <a:r>
              <a:rPr lang="cs-CZ"/>
              <a:t>Komunikace záložním kanálem</a:t>
            </a:r>
          </a:p>
          <a:p>
            <a:pPr lvl="2">
              <a:lnSpc>
                <a:spcPct val="110000"/>
              </a:lnSpc>
            </a:pPr>
            <a:r>
              <a:rPr lang="cs-CZ"/>
              <a:t>E-mail, SMS, osobní návštěva pobočky atd.</a:t>
            </a:r>
          </a:p>
        </p:txBody>
      </p:sp>
    </p:spTree>
    <p:extLst>
      <p:ext uri="{BB962C8B-B14F-4D97-AF65-F5344CB8AC3E}">
        <p14:creationId xmlns:p14="http://schemas.microsoft.com/office/powerpoint/2010/main" val="336268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353F1-C67D-4C9D-8BCB-73755F532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Reset hesla v ASP.NET Identity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58448E-79F7-4044-904F-30B0C8078C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>
                <a:latin typeface="Consolas" panose="020B0609020204030204" pitchFamily="49" charset="0"/>
              </a:rPr>
              <a:t>GeneratePasswordResetTokenAsync</a:t>
            </a:r>
          </a:p>
          <a:p>
            <a:pPr lvl="1"/>
            <a:r>
              <a:rPr lang="cs-CZ"/>
              <a:t>Vytvoří token pro reset hesla</a:t>
            </a:r>
          </a:p>
          <a:p>
            <a:pPr lvl="1"/>
            <a:r>
              <a:rPr lang="cs-CZ"/>
              <a:t>Ten zašlete e-mailem, typicky jako součást URL</a:t>
            </a:r>
          </a:p>
          <a:p>
            <a:r>
              <a:rPr lang="cs-CZ">
                <a:latin typeface="Consolas" panose="020B0609020204030204" pitchFamily="49" charset="0"/>
              </a:rPr>
              <a:t>ResetPasswordAsync</a:t>
            </a:r>
          </a:p>
          <a:p>
            <a:pPr lvl="1"/>
            <a:r>
              <a:rPr lang="cs-CZ"/>
              <a:t>Na základě tokenu nastaví nové heslo</a:t>
            </a:r>
          </a:p>
        </p:txBody>
      </p:sp>
    </p:spTree>
    <p:extLst>
      <p:ext uri="{BB962C8B-B14F-4D97-AF65-F5344CB8AC3E}">
        <p14:creationId xmlns:p14="http://schemas.microsoft.com/office/powerpoint/2010/main" val="40705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F6AFAFF-3DA4-4FF4-8616-D1729FE2F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Reset hesla v ASP.NET Identity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87C537-40A9-4D11-AA72-A112D2B3E3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71750" y="195486"/>
            <a:ext cx="6120850" cy="2304254"/>
          </a:xfrm>
        </p:spPr>
        <p:txBody>
          <a:bodyPr>
            <a:normAutofit/>
          </a:bodyPr>
          <a:lstStyle/>
          <a:p>
            <a:r>
              <a:rPr lang="cs-CZ" sz="1200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705979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2A2D2DF-BB89-4247-B759-10EDE236E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B1C6A2-4BEC-4B1A-A262-5782CA2B71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Registrace uživatelů</a:t>
            </a:r>
          </a:p>
        </p:txBody>
      </p:sp>
    </p:spTree>
    <p:extLst>
      <p:ext uri="{BB962C8B-B14F-4D97-AF65-F5344CB8AC3E}">
        <p14:creationId xmlns:p14="http://schemas.microsoft.com/office/powerpoint/2010/main" val="253604369"/>
      </p:ext>
    </p:extLst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DDED4-ACD1-4144-8452-7C1C6AD12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Kontrola, zda uživatel existuje</a:t>
            </a:r>
            <a:endParaRPr lang="cs-C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648F29-C936-4ADC-845B-D064D5439E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US"/>
              <a:t>Informace, že má někdo s danou e-mailovou adresou účet ve vašem systému může být bezpečnostně kritická</a:t>
            </a:r>
          </a:p>
          <a:p>
            <a:pPr lvl="1">
              <a:lnSpc>
                <a:spcPct val="120000"/>
              </a:lnSpc>
            </a:pPr>
            <a:r>
              <a:rPr lang="en-US"/>
              <a:t>Záleží na typu aplikace</a:t>
            </a:r>
          </a:p>
          <a:p>
            <a:pPr lvl="1">
              <a:lnSpc>
                <a:spcPct val="120000"/>
              </a:lnSpc>
            </a:pPr>
            <a:r>
              <a:rPr lang="en-US"/>
              <a:t>Např. pokud provozujete seznamku pro záletníky</a:t>
            </a:r>
          </a:p>
          <a:p>
            <a:pPr>
              <a:lnSpc>
                <a:spcPct val="120000"/>
              </a:lnSpc>
            </a:pPr>
            <a:r>
              <a:rPr lang="en-US"/>
              <a:t>Proto byste ji možná neměli vyzrazovat při registraci ani resetu hesla</a:t>
            </a:r>
          </a:p>
          <a:p>
            <a:pPr lvl="1">
              <a:lnSpc>
                <a:spcPct val="120000"/>
              </a:lnSpc>
            </a:pPr>
            <a:r>
              <a:rPr lang="en-US"/>
              <a:t>Registraci nového účtu s existujícím emailem považujte za žádost o reset hesla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18257059"/>
      </p:ext>
    </p:extLst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4D1134-6023-4EF1-ABA1-C29C0C14C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Ověření e-mailové adresy</a:t>
            </a:r>
            <a:endParaRPr lang="cs-C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6ACA73-63B4-433E-A63B-451DE361CE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cs-CZ" sz="2800">
                <a:latin typeface="Consolas" panose="020B0609020204030204" pitchFamily="49" charset="0"/>
              </a:rPr>
              <a:t>GenerateEmailConfirmationTokenAsync</a:t>
            </a:r>
            <a:endParaRPr lang="en-US" sz="2800">
              <a:latin typeface="Consolas" panose="020B0609020204030204" pitchFamily="49" charset="0"/>
            </a:endParaRPr>
          </a:p>
          <a:p>
            <a:pPr lvl="1">
              <a:lnSpc>
                <a:spcPct val="120000"/>
              </a:lnSpc>
            </a:pPr>
            <a:r>
              <a:rPr lang="en-US" sz="2400"/>
              <a:t>Vytvoří token pro ověření e-mailu</a:t>
            </a:r>
          </a:p>
          <a:p>
            <a:pPr lvl="1">
              <a:lnSpc>
                <a:spcPct val="120000"/>
              </a:lnSpc>
            </a:pPr>
            <a:r>
              <a:rPr lang="en-US" sz="2400"/>
              <a:t>Zaslat jako zprávu s URL</a:t>
            </a:r>
          </a:p>
          <a:p>
            <a:pPr>
              <a:lnSpc>
                <a:spcPct val="120000"/>
              </a:lnSpc>
            </a:pPr>
            <a:r>
              <a:rPr lang="cs-CZ" sz="2800">
                <a:latin typeface="Consolas" panose="020B0609020204030204" pitchFamily="49" charset="0"/>
              </a:rPr>
              <a:t>ConfirmEmailAsync</a:t>
            </a:r>
            <a:endParaRPr lang="en-US" sz="2800">
              <a:latin typeface="Consolas" panose="020B0609020204030204" pitchFamily="49" charset="0"/>
            </a:endParaRPr>
          </a:p>
          <a:p>
            <a:pPr lvl="1">
              <a:lnSpc>
                <a:spcPct val="120000"/>
              </a:lnSpc>
            </a:pPr>
            <a:r>
              <a:rPr lang="en-US" sz="2400"/>
              <a:t>Nastaví s pomocí tokenu adresu jako potvrzenou</a:t>
            </a:r>
          </a:p>
          <a:p>
            <a:pPr>
              <a:lnSpc>
                <a:spcPct val="120000"/>
              </a:lnSpc>
            </a:pPr>
            <a:r>
              <a:rPr lang="en-US" sz="2800"/>
              <a:t>Obdobným způsobem lze ověřit telefonní číslo pomocí SMS</a:t>
            </a:r>
            <a:endParaRPr lang="cs-CZ" sz="2800"/>
          </a:p>
        </p:txBody>
      </p:sp>
    </p:spTree>
    <p:extLst>
      <p:ext uri="{BB962C8B-B14F-4D97-AF65-F5344CB8AC3E}">
        <p14:creationId xmlns:p14="http://schemas.microsoft.com/office/powerpoint/2010/main" val="3874214539"/>
      </p:ext>
    </p:extLst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F6AFAFF-3DA4-4FF4-8616-D1729FE2F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Registrace uživatelů </a:t>
            </a:r>
            <a:br>
              <a:rPr lang="cs-CZ"/>
            </a:br>
            <a:r>
              <a:rPr lang="cs-CZ"/>
              <a:t>v ASP.NET Identity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87C537-40A9-4D11-AA72-A112D2B3E3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71750" y="195486"/>
            <a:ext cx="6120850" cy="2304254"/>
          </a:xfrm>
        </p:spPr>
        <p:txBody>
          <a:bodyPr>
            <a:normAutofit/>
          </a:bodyPr>
          <a:lstStyle/>
          <a:p>
            <a:r>
              <a:rPr lang="cs-CZ" sz="1200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2258196802"/>
      </p:ext>
    </p:extLst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Evoluce ASP.NET Identity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/>
              <a:t>2005	Membership and Role Providers</a:t>
            </a:r>
          </a:p>
          <a:p>
            <a:pPr lvl="4"/>
            <a:r>
              <a:rPr lang="cs-CZ"/>
              <a:t>Fixní schéma databáze</a:t>
            </a:r>
          </a:p>
          <a:p>
            <a:pPr lvl="4"/>
            <a:r>
              <a:rPr lang="cs-CZ"/>
              <a:t>Pouze pro relační databáze</a:t>
            </a:r>
          </a:p>
          <a:p>
            <a:pPr lvl="4"/>
            <a:r>
              <a:rPr lang="cs-CZ"/>
              <a:t>Pouze základní funkcionalita</a:t>
            </a:r>
          </a:p>
          <a:p>
            <a:r>
              <a:rPr lang="cs-CZ"/>
              <a:t>2010	Simple membership</a:t>
            </a:r>
          </a:p>
          <a:p>
            <a:pPr lvl="4"/>
            <a:r>
              <a:rPr lang="cs-CZ"/>
              <a:t>Jednoduché řešení pro ASP.NET Web Pages</a:t>
            </a:r>
          </a:p>
          <a:p>
            <a:r>
              <a:rPr lang="cs-CZ"/>
              <a:t>2011	ASP.NET Universal Providers</a:t>
            </a:r>
          </a:p>
          <a:p>
            <a:pPr lvl="4"/>
            <a:r>
              <a:rPr lang="cs-CZ"/>
              <a:t>Naroubování nerelačních úložišť na membership systém</a:t>
            </a:r>
          </a:p>
        </p:txBody>
      </p:sp>
    </p:spTree>
    <p:extLst>
      <p:ext uri="{BB962C8B-B14F-4D97-AF65-F5344CB8AC3E}">
        <p14:creationId xmlns:p14="http://schemas.microsoft.com/office/powerpoint/2010/main" val="2944468224"/>
      </p:ext>
    </p:extLst>
  </p:cSld>
  <p:clrMapOvr>
    <a:masterClrMapping/>
  </p:clrMapOvr>
  <p:transition spd="slow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0BF141B-48D7-42F9-9C80-04FF446D9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Rozšíření informací o uživateli</a:t>
            </a:r>
            <a:endParaRPr lang="cs-CZ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A007BE0-D567-425F-8352-B3484D1326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Stačí přidat vlastnosti do třídy poděděné od </a:t>
            </a:r>
            <a:r>
              <a:rPr lang="en-US">
                <a:latin typeface="Consolas" panose="020B0609020204030204" pitchFamily="49" charset="0"/>
              </a:rPr>
              <a:t>IdentityUser</a:t>
            </a:r>
          </a:p>
          <a:p>
            <a:r>
              <a:rPr lang="en-US"/>
              <a:t>S uživateli vždy pracujte pomocí třídy </a:t>
            </a:r>
            <a:r>
              <a:rPr lang="en-US">
                <a:latin typeface="Consolas" panose="020B0609020204030204" pitchFamily="49" charset="0"/>
              </a:rPr>
              <a:t>UserManager</a:t>
            </a:r>
            <a:r>
              <a:rPr lang="en-US"/>
              <a:t>, nemodifikujte je přímo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6785830"/>
      </p:ext>
    </p:extLst>
  </p:cSld>
  <p:clrMapOvr>
    <a:masterClrMapping/>
  </p:clrMapOvr>
  <p:transition spd="slow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41483-CD11-4685-AE10-31EB73573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Změna primárního klíče</a:t>
            </a:r>
            <a:endParaRPr lang="cs-C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2F63FA-80D9-4FB1-8BFF-DB427707D4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en-US"/>
              <a:t>Uživatelé a role používají ve výchozím nastavení jako primární klíč </a:t>
            </a:r>
            <a:r>
              <a:rPr lang="en-US">
                <a:latin typeface="Consolas" panose="020B0609020204030204" pitchFamily="49" charset="0"/>
              </a:rPr>
              <a:t>string</a:t>
            </a:r>
          </a:p>
          <a:p>
            <a:pPr>
              <a:lnSpc>
                <a:spcPct val="120000"/>
              </a:lnSpc>
            </a:pPr>
            <a:r>
              <a:rPr lang="en-US"/>
              <a:t>Lze změnit s použitím generických tříd:</a:t>
            </a:r>
          </a:p>
          <a:p>
            <a:pPr lvl="1">
              <a:lnSpc>
                <a:spcPct val="120000"/>
              </a:lnSpc>
            </a:pPr>
            <a:r>
              <a:rPr lang="en-US">
                <a:latin typeface="Consolas" panose="020B0609020204030204" pitchFamily="49" charset="0"/>
              </a:rPr>
              <a:t>IdentityUser&lt;TKey&gt;</a:t>
            </a:r>
          </a:p>
          <a:p>
            <a:pPr lvl="1">
              <a:lnSpc>
                <a:spcPct val="120000"/>
              </a:lnSpc>
            </a:pPr>
            <a:r>
              <a:rPr lang="en-US">
                <a:latin typeface="Consolas" panose="020B0609020204030204" pitchFamily="49" charset="0"/>
              </a:rPr>
              <a:t>IdentityRole&lt;TKey&gt;</a:t>
            </a:r>
          </a:p>
          <a:p>
            <a:pPr lvl="1">
              <a:lnSpc>
                <a:spcPct val="120000"/>
              </a:lnSpc>
            </a:pPr>
            <a:r>
              <a:rPr lang="en-US">
                <a:latin typeface="Consolas" panose="020B0609020204030204" pitchFamily="49" charset="0"/>
              </a:rPr>
              <a:t>IdentityDbContext&lt;TUser, TRole, TKey&gt;</a:t>
            </a:r>
          </a:p>
          <a:p>
            <a:pPr marL="0" indent="0">
              <a:lnSpc>
                <a:spcPct val="120000"/>
              </a:lnSpc>
              <a:buNone/>
            </a:pPr>
            <a:endParaRPr lang="en-US" sz="1300">
              <a:latin typeface="Consolas" panose="020B0609020204030204" pitchFamily="49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1300">
                <a:latin typeface="Consolas" panose="020B0609020204030204" pitchFamily="49" charset="0"/>
              </a:rPr>
              <a:t>https://docs.microsoft.com/aspnet/core/security/authentication/identity-primary-key-configuration</a:t>
            </a:r>
            <a:endParaRPr lang="cs-CZ" sz="1300"/>
          </a:p>
        </p:txBody>
      </p:sp>
    </p:spTree>
    <p:extLst>
      <p:ext uri="{BB962C8B-B14F-4D97-AF65-F5344CB8AC3E}">
        <p14:creationId xmlns:p14="http://schemas.microsoft.com/office/powerpoint/2010/main" val="1916316690"/>
      </p:ext>
    </p:extLst>
  </p:cSld>
  <p:clrMapOvr>
    <a:masterClrMapping/>
  </p:clrMapOvr>
  <p:transition spd="slow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8235612"/>
      </p:ext>
    </p:extLst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ASP.NET Identity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cs-CZ"/>
              <a:t>Univerzální API pro práci s informacemi o uživatelích</a:t>
            </a:r>
          </a:p>
          <a:p>
            <a:pPr lvl="1">
              <a:lnSpc>
                <a:spcPct val="120000"/>
              </a:lnSpc>
            </a:pPr>
            <a:r>
              <a:rPr lang="cs-CZ"/>
              <a:t>Použitelné s jakoukoliv .NET aplikací (včetně .NET 4 a Web Forms)</a:t>
            </a:r>
          </a:p>
          <a:p>
            <a:pPr lvl="1">
              <a:lnSpc>
                <a:spcPct val="120000"/>
              </a:lnSpc>
            </a:pPr>
            <a:r>
              <a:rPr lang="cs-CZ"/>
              <a:t>Integrace s OWIN</a:t>
            </a:r>
          </a:p>
          <a:p>
            <a:pPr>
              <a:lnSpc>
                <a:spcPct val="120000"/>
              </a:lnSpc>
            </a:pPr>
            <a:r>
              <a:rPr lang="cs-CZ"/>
              <a:t>Modulární a rozšiřitelné</a:t>
            </a:r>
          </a:p>
          <a:p>
            <a:pPr lvl="1">
              <a:lnSpc>
                <a:spcPct val="120000"/>
              </a:lnSpc>
            </a:pPr>
            <a:r>
              <a:rPr lang="cs-CZ"/>
              <a:t>Snadná úprava uživatelských profilů</a:t>
            </a:r>
          </a:p>
          <a:p>
            <a:pPr lvl="1">
              <a:lnSpc>
                <a:spcPct val="120000"/>
              </a:lnSpc>
            </a:pPr>
            <a:r>
              <a:rPr lang="cs-CZ"/>
              <a:t>Libovolná forma úložiště</a:t>
            </a:r>
          </a:p>
          <a:p>
            <a:pPr lvl="1">
              <a:lnSpc>
                <a:spcPct val="120000"/>
              </a:lnSpc>
            </a:pPr>
            <a:r>
              <a:rPr lang="cs-CZ"/>
              <a:t>Založeno na SOLID principech a IoC/DI</a:t>
            </a:r>
          </a:p>
          <a:p>
            <a:pPr>
              <a:lnSpc>
                <a:spcPct val="120000"/>
              </a:lnSpc>
            </a:pPr>
            <a:r>
              <a:rPr lang="cs-CZ"/>
              <a:t>Claims-based</a:t>
            </a:r>
          </a:p>
          <a:p>
            <a:pPr>
              <a:lnSpc>
                <a:spcPct val="120000"/>
              </a:lnSpc>
            </a:pPr>
            <a:r>
              <a:rPr lang="cs-CZ"/>
              <a:t>Podporuje přihlašování pomocí externích IdP</a:t>
            </a:r>
          </a:p>
          <a:p>
            <a:pPr lvl="1">
              <a:lnSpc>
                <a:spcPct val="120000"/>
              </a:lnSpc>
            </a:pPr>
            <a:r>
              <a:rPr lang="cs-CZ"/>
              <a:t>OAuth, OpenID a další</a:t>
            </a:r>
          </a:p>
        </p:txBody>
      </p:sp>
    </p:spTree>
    <p:extLst>
      <p:ext uri="{BB962C8B-B14F-4D97-AF65-F5344CB8AC3E}">
        <p14:creationId xmlns:p14="http://schemas.microsoft.com/office/powerpoint/2010/main" val="80891741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/>
              <a:t>ASP.NET Identity a Entity Framework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cs-CZ"/>
              <a:t>Výchozí implementace používá EF</a:t>
            </a:r>
          </a:p>
          <a:p>
            <a:pPr lvl="1">
              <a:lnSpc>
                <a:spcPct val="110000"/>
              </a:lnSpc>
            </a:pPr>
            <a:r>
              <a:rPr lang="cs-CZ"/>
              <a:t>Lze ovšem napsat vlastní </a:t>
            </a:r>
            <a:r>
              <a:rPr lang="cs-CZ">
                <a:latin typeface="Consolas" panose="020B0609020204030204" pitchFamily="49" charset="0"/>
              </a:rPr>
              <a:t>UserStore</a:t>
            </a:r>
            <a:r>
              <a:rPr lang="cs-CZ"/>
              <a:t> atd.</a:t>
            </a:r>
          </a:p>
          <a:p>
            <a:pPr>
              <a:lnSpc>
                <a:spcPct val="110000"/>
              </a:lnSpc>
            </a:pPr>
            <a:r>
              <a:rPr lang="cs-CZ"/>
              <a:t>Vytvořte vlastní třídy poděděné od </a:t>
            </a:r>
            <a:r>
              <a:rPr lang="cs-CZ">
                <a:latin typeface="Consolas" panose="020B0609020204030204" pitchFamily="49" charset="0"/>
              </a:rPr>
              <a:t>IdentityUser</a:t>
            </a:r>
            <a:r>
              <a:rPr lang="cs-CZ"/>
              <a:t>, </a:t>
            </a:r>
            <a:r>
              <a:rPr lang="cs-CZ">
                <a:latin typeface="Consolas" panose="020B0609020204030204" pitchFamily="49" charset="0"/>
              </a:rPr>
              <a:t>IdentityRole</a:t>
            </a:r>
            <a:r>
              <a:rPr lang="cs-CZ"/>
              <a:t> atd.</a:t>
            </a:r>
          </a:p>
          <a:p>
            <a:pPr lvl="1">
              <a:lnSpc>
                <a:spcPct val="110000"/>
              </a:lnSpc>
            </a:pPr>
            <a:r>
              <a:rPr lang="cs-CZ"/>
              <a:t>Ty zajišťují společnou funkcionalitu, plus jim můžete přidat vlastní</a:t>
            </a:r>
          </a:p>
          <a:p>
            <a:pPr>
              <a:lnSpc>
                <a:spcPct val="110000"/>
              </a:lnSpc>
            </a:pPr>
            <a:r>
              <a:rPr lang="cs-CZ"/>
              <a:t>Poděďte DB Context od </a:t>
            </a:r>
            <a:r>
              <a:rPr lang="cs-CZ">
                <a:latin typeface="Consolas" panose="020B0609020204030204" pitchFamily="49" charset="0"/>
              </a:rPr>
              <a:t>IdentityDbContext</a:t>
            </a:r>
          </a:p>
          <a:p>
            <a:pPr lvl="1">
              <a:lnSpc>
                <a:spcPct val="110000"/>
              </a:lnSpc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0448681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Práce s API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/>
              <a:t>S daty se pracuje pomocí manager tříd</a:t>
            </a:r>
          </a:p>
          <a:p>
            <a:pPr lvl="1"/>
            <a:r>
              <a:rPr lang="cs-CZ">
                <a:latin typeface="Consolas" panose="020B0609020204030204" pitchFamily="49" charset="0"/>
              </a:rPr>
              <a:t>UserManager</a:t>
            </a:r>
          </a:p>
          <a:p>
            <a:pPr lvl="1"/>
            <a:r>
              <a:rPr lang="cs-CZ">
                <a:latin typeface="Consolas" panose="020B0609020204030204" pitchFamily="49" charset="0"/>
              </a:rPr>
              <a:t>SignInManager</a:t>
            </a:r>
          </a:p>
          <a:p>
            <a:pPr lvl="1"/>
            <a:r>
              <a:rPr lang="cs-CZ">
                <a:latin typeface="Consolas" panose="020B0609020204030204" pitchFamily="49" charset="0"/>
              </a:rPr>
              <a:t>...</a:t>
            </a:r>
          </a:p>
          <a:p>
            <a:r>
              <a:rPr lang="cs-CZ"/>
              <a:t>Ty si přes IoC/DI injektujete tam, kde je potřebujete</a:t>
            </a:r>
          </a:p>
        </p:txBody>
      </p:sp>
    </p:spTree>
    <p:extLst>
      <p:ext uri="{BB962C8B-B14F-4D97-AF65-F5344CB8AC3E}">
        <p14:creationId xmlns:p14="http://schemas.microsoft.com/office/powerpoint/2010/main" val="312987560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C2EC3B8-0760-41C9-847D-9D83B53B6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000">
                <a:latin typeface="Consolas" panose="020B0609020204030204" pitchFamily="49" charset="0"/>
              </a:rPr>
              <a:t>https://github.com/ridercz/ShirtShop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722C75-C059-4675-B4C4-BBE1669E7F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Ukázková aplikace</a:t>
            </a:r>
          </a:p>
        </p:txBody>
      </p:sp>
    </p:spTree>
    <p:extLst>
      <p:ext uri="{BB962C8B-B14F-4D97-AF65-F5344CB8AC3E}">
        <p14:creationId xmlns:p14="http://schemas.microsoft.com/office/powerpoint/2010/main" val="2632282889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D68B3D9-2C3F-428E-AB1C-104E2F745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ShirtShop</a:t>
            </a:r>
            <a:endParaRPr lang="cs-CZ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B27EEDA-10E5-4581-B2A6-F87A5264A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en-US"/>
              <a:t>Jednoduchý E-shop</a:t>
            </a:r>
            <a:r>
              <a:rPr lang="cs-CZ"/>
              <a:t> se složitým zabezpečením</a:t>
            </a:r>
            <a:endParaRPr lang="en-US"/>
          </a:p>
          <a:p>
            <a:pPr>
              <a:lnSpc>
                <a:spcPct val="120000"/>
              </a:lnSpc>
            </a:pPr>
            <a:r>
              <a:rPr lang="en-US"/>
              <a:t>Využívané technologie:</a:t>
            </a:r>
          </a:p>
          <a:p>
            <a:pPr lvl="1">
              <a:lnSpc>
                <a:spcPct val="120000"/>
              </a:lnSpc>
            </a:pPr>
            <a:r>
              <a:rPr lang="en-US"/>
              <a:t>ASP.NET Core Razor Pages</a:t>
            </a:r>
          </a:p>
          <a:p>
            <a:pPr lvl="1">
              <a:lnSpc>
                <a:spcPct val="120000"/>
              </a:lnSpc>
            </a:pPr>
            <a:r>
              <a:rPr lang="en-US"/>
              <a:t>Entity Framework Core</a:t>
            </a:r>
          </a:p>
          <a:p>
            <a:pPr lvl="1">
              <a:lnSpc>
                <a:spcPct val="120000"/>
              </a:lnSpc>
            </a:pPr>
            <a:r>
              <a:rPr lang="en-US"/>
              <a:t>Vestavěný IoC/DI kontejner</a:t>
            </a:r>
          </a:p>
          <a:p>
            <a:pPr>
              <a:lnSpc>
                <a:spcPct val="120000"/>
              </a:lnSpc>
            </a:pPr>
            <a:r>
              <a:rPr lang="cs-CZ">
                <a:latin typeface="Consolas" panose="020B0609020204030204" pitchFamily="49" charset="0"/>
              </a:rPr>
              <a:t>https://github.com/ridercz/ShirtShop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080134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B3E01D0-D5BD-4574-A299-CC381AC54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Customizace ASP.NET Identity</a:t>
            </a:r>
            <a:endParaRPr lang="cs-CZ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90887D-2C6A-43E9-848D-7AB78713B5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cs-CZ"/>
              <a:t>Prakticky každý aspekt ASP.NET Identity lze upravit případně nahradit vlastním</a:t>
            </a:r>
          </a:p>
          <a:p>
            <a:pPr lvl="1">
              <a:lnSpc>
                <a:spcPct val="110000"/>
              </a:lnSpc>
            </a:pPr>
            <a:r>
              <a:rPr lang="cs-CZ"/>
              <a:t>Bohužel však pro většinu z nich neexistuje rozumná dokumentace</a:t>
            </a:r>
          </a:p>
          <a:p>
            <a:pPr>
              <a:lnSpc>
                <a:spcPct val="110000"/>
              </a:lnSpc>
            </a:pPr>
            <a:r>
              <a:rPr lang="cs-CZ"/>
              <a:t>Obecný postup je, že se správný typ nainjectuje pomocí IoC/DI kontejneru</a:t>
            </a:r>
          </a:p>
          <a:p>
            <a:pPr lvl="1">
              <a:lnSpc>
                <a:spcPct val="110000"/>
              </a:lnSpc>
            </a:pPr>
            <a:r>
              <a:rPr lang="cs-CZ"/>
              <a:t>Stejné principy se používají v celém ASP.NET Core, nejenom v ASP.NET Identity</a:t>
            </a:r>
          </a:p>
        </p:txBody>
      </p:sp>
    </p:spTree>
    <p:extLst>
      <p:ext uri="{BB962C8B-B14F-4D97-AF65-F5344CB8AC3E}">
        <p14:creationId xmlns:p14="http://schemas.microsoft.com/office/powerpoint/2010/main" val="62980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BB0155F-2EE4-453A-A692-1C179DBFA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Přístup k datům v ASP.NET Identity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7C49EE2-69F1-40C7-B842-70630FB019FF}"/>
              </a:ext>
            </a:extLst>
          </p:cNvPr>
          <p:cNvGrpSpPr/>
          <p:nvPr/>
        </p:nvGrpSpPr>
        <p:grpSpPr>
          <a:xfrm>
            <a:off x="2238933" y="1275569"/>
            <a:ext cx="6670854" cy="720102"/>
            <a:chOff x="2238933" y="1275569"/>
            <a:chExt cx="6670854" cy="72010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837A147-A0A6-4AB6-9B92-F1669EB5FDF3}"/>
                </a:ext>
              </a:extLst>
            </p:cNvPr>
            <p:cNvSpPr/>
            <p:nvPr/>
          </p:nvSpPr>
          <p:spPr>
            <a:xfrm>
              <a:off x="2740111" y="1275569"/>
              <a:ext cx="6169676" cy="720102"/>
            </a:xfrm>
            <a:prstGeom prst="rect">
              <a:avLst/>
            </a:prstGeom>
            <a:solidFill>
              <a:schemeClr val="tx2">
                <a:lumMod val="40000"/>
                <a:lumOff val="60000"/>
                <a:alpha val="9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6181" tIns="68581" rIns="68581" bIns="68580" numCol="1" spcCol="1270" anchor="ctr" anchorCtr="0">
              <a:noAutofit/>
            </a:bodyPr>
            <a:lstStyle/>
            <a:p>
              <a:pPr marL="171450" lvl="1" indent="-171450" algn="r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None/>
              </a:pPr>
              <a:r>
                <a:rPr lang="cs-CZ" sz="1800" kern="1200"/>
                <a:t>Vaše aplikace</a:t>
              </a: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28C0187-C5C2-4805-96D8-A8007B0BC018}"/>
                </a:ext>
              </a:extLst>
            </p:cNvPr>
            <p:cNvSpPr/>
            <p:nvPr/>
          </p:nvSpPr>
          <p:spPr>
            <a:xfrm>
              <a:off x="2238933" y="1275569"/>
              <a:ext cx="1002360" cy="720100"/>
            </a:xfrm>
            <a:custGeom>
              <a:avLst/>
              <a:gdLst>
                <a:gd name="connsiteX0" fmla="*/ 0 w 1175203"/>
                <a:gd name="connsiteY0" fmla="*/ 720100 h 720100"/>
                <a:gd name="connsiteX1" fmla="*/ 587602 w 1175203"/>
                <a:gd name="connsiteY1" fmla="*/ 0 h 720100"/>
                <a:gd name="connsiteX2" fmla="*/ 587601 w 1175203"/>
                <a:gd name="connsiteY2" fmla="*/ 0 h 720100"/>
                <a:gd name="connsiteX3" fmla="*/ 1175203 w 1175203"/>
                <a:gd name="connsiteY3" fmla="*/ 720100 h 720100"/>
                <a:gd name="connsiteX4" fmla="*/ 0 w 1175203"/>
                <a:gd name="connsiteY4" fmla="*/ 720100 h 72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5203" h="720100">
                  <a:moveTo>
                    <a:pt x="0" y="720100"/>
                  </a:moveTo>
                  <a:lnTo>
                    <a:pt x="587602" y="0"/>
                  </a:lnTo>
                  <a:lnTo>
                    <a:pt x="587601" y="0"/>
                  </a:lnTo>
                  <a:lnTo>
                    <a:pt x="1175203" y="720100"/>
                  </a:lnTo>
                  <a:lnTo>
                    <a:pt x="0" y="720100"/>
                  </a:lnTo>
                  <a:close/>
                </a:path>
              </a:pathLst>
            </a:custGeom>
            <a:solidFill>
              <a:schemeClr val="tx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670" tIns="26670" rIns="26670" bIns="26670" numCol="1" spcCol="1270" anchor="ctr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cs-CZ" sz="2000" kern="1200">
                <a:latin typeface="+mj-lt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F99DDA1-0D65-4DE5-B719-F8705F3637E7}"/>
              </a:ext>
            </a:extLst>
          </p:cNvPr>
          <p:cNvGrpSpPr/>
          <p:nvPr/>
        </p:nvGrpSpPr>
        <p:grpSpPr>
          <a:xfrm>
            <a:off x="1737752" y="1995669"/>
            <a:ext cx="7172036" cy="720102"/>
            <a:chOff x="1737752" y="1995669"/>
            <a:chExt cx="7172036" cy="720102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20C2665-04E1-4147-B019-64680DEC317D}"/>
                </a:ext>
              </a:extLst>
            </p:cNvPr>
            <p:cNvSpPr/>
            <p:nvPr/>
          </p:nvSpPr>
          <p:spPr>
            <a:xfrm>
              <a:off x="2740112" y="1995669"/>
              <a:ext cx="6169676" cy="720102"/>
            </a:xfrm>
            <a:prstGeom prst="rect">
              <a:avLst/>
            </a:prstGeom>
            <a:solidFill>
              <a:schemeClr val="tx2">
                <a:lumMod val="40000"/>
                <a:lumOff val="60000"/>
                <a:alpha val="9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6182" tIns="68581" rIns="68580" bIns="68580" numCol="1" spcCol="1270" anchor="ctr" anchorCtr="0">
              <a:noAutofit/>
            </a:bodyPr>
            <a:lstStyle/>
            <a:p>
              <a:pPr marL="171450" lvl="1" indent="-171450" algn="r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None/>
              </a:pPr>
              <a:r>
                <a:rPr lang="cs-CZ" sz="1800" kern="1200">
                  <a:latin typeface="Consolas" panose="020B0609020204030204" pitchFamily="49" charset="0"/>
                </a:rPr>
                <a:t>IUserManager</a:t>
              </a:r>
              <a:r>
                <a:rPr lang="cs-CZ" sz="1800" kern="1200"/>
                <a:t>, </a:t>
              </a:r>
              <a:r>
                <a:rPr lang="cs-CZ">
                  <a:latin typeface="Consolas" panose="020B0609020204030204" pitchFamily="49" charset="0"/>
                </a:rPr>
                <a:t>IRoleManager</a:t>
              </a:r>
              <a:r>
                <a:rPr lang="cs-CZ" sz="1800" kern="1200"/>
                <a:t>, </a:t>
              </a:r>
              <a:r>
                <a:rPr lang="cs-CZ">
                  <a:latin typeface="Consolas" panose="020B0609020204030204" pitchFamily="49" charset="0"/>
                </a:rPr>
                <a:t>SignInManager</a:t>
              </a:r>
              <a:r>
                <a:rPr lang="cs-CZ" sz="1800" kern="1200"/>
                <a:t>...</a:t>
              </a: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87E1E86-22E9-4DB0-A31A-48B63345B62C}"/>
                </a:ext>
              </a:extLst>
            </p:cNvPr>
            <p:cNvSpPr/>
            <p:nvPr/>
          </p:nvSpPr>
          <p:spPr>
            <a:xfrm>
              <a:off x="1737752" y="1995669"/>
              <a:ext cx="2004720" cy="720100"/>
            </a:xfrm>
            <a:custGeom>
              <a:avLst/>
              <a:gdLst>
                <a:gd name="connsiteX0" fmla="*/ 0 w 2350406"/>
                <a:gd name="connsiteY0" fmla="*/ 720100 h 720100"/>
                <a:gd name="connsiteX1" fmla="*/ 587602 w 2350406"/>
                <a:gd name="connsiteY1" fmla="*/ 0 h 720100"/>
                <a:gd name="connsiteX2" fmla="*/ 1762804 w 2350406"/>
                <a:gd name="connsiteY2" fmla="*/ 0 h 720100"/>
                <a:gd name="connsiteX3" fmla="*/ 2350406 w 2350406"/>
                <a:gd name="connsiteY3" fmla="*/ 720100 h 720100"/>
                <a:gd name="connsiteX4" fmla="*/ 0 w 2350406"/>
                <a:gd name="connsiteY4" fmla="*/ 720100 h 72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0406" h="720100">
                  <a:moveTo>
                    <a:pt x="0" y="720100"/>
                  </a:moveTo>
                  <a:lnTo>
                    <a:pt x="587602" y="0"/>
                  </a:lnTo>
                  <a:lnTo>
                    <a:pt x="1762804" y="0"/>
                  </a:lnTo>
                  <a:lnTo>
                    <a:pt x="2350406" y="720100"/>
                  </a:lnTo>
                  <a:lnTo>
                    <a:pt x="0" y="720100"/>
                  </a:lnTo>
                  <a:close/>
                </a:path>
              </a:pathLst>
            </a:custGeom>
            <a:solidFill>
              <a:schemeClr val="tx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37991" tIns="26670" rIns="437991" bIns="26670" numCol="1" spcCol="1270" anchor="ctr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2000" kern="1200">
                  <a:latin typeface="+mj-lt"/>
                </a:rPr>
                <a:t>Identity Manager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D1AB3B0-8BCC-4E58-8EA4-5C3813545FA1}"/>
              </a:ext>
            </a:extLst>
          </p:cNvPr>
          <p:cNvGrpSpPr/>
          <p:nvPr/>
        </p:nvGrpSpPr>
        <p:grpSpPr>
          <a:xfrm>
            <a:off x="1236573" y="2715769"/>
            <a:ext cx="7673213" cy="720102"/>
            <a:chOff x="1236573" y="2715769"/>
            <a:chExt cx="7673213" cy="720102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7A1021E-1157-45D9-A388-D3001F31928B}"/>
                </a:ext>
              </a:extLst>
            </p:cNvPr>
            <p:cNvSpPr/>
            <p:nvPr/>
          </p:nvSpPr>
          <p:spPr>
            <a:xfrm>
              <a:off x="2740110" y="2715770"/>
              <a:ext cx="6169676" cy="720101"/>
            </a:xfrm>
            <a:prstGeom prst="rect">
              <a:avLst/>
            </a:prstGeom>
            <a:solidFill>
              <a:schemeClr val="tx2">
                <a:lumMod val="40000"/>
                <a:lumOff val="60000"/>
                <a:alpha val="9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6181" tIns="68580" rIns="68580" bIns="68581" numCol="1" spcCol="1270" anchor="ctr" anchorCtr="0">
              <a:noAutofit/>
            </a:bodyPr>
            <a:lstStyle/>
            <a:p>
              <a:pPr marL="171450" lvl="1" indent="-171450" algn="r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None/>
              </a:pPr>
              <a:r>
                <a:rPr lang="cs-CZ">
                  <a:latin typeface="Consolas" panose="020B0609020204030204" pitchFamily="49" charset="0"/>
                </a:rPr>
                <a:t>IUserStore</a:t>
              </a:r>
              <a:r>
                <a:rPr lang="cs-CZ" sz="1800" kern="1200"/>
                <a:t>, </a:t>
              </a:r>
              <a:r>
                <a:rPr lang="cs-CZ">
                  <a:latin typeface="Consolas" panose="020B0609020204030204" pitchFamily="49" charset="0"/>
                </a:rPr>
                <a:t>IRoleStore</a:t>
              </a:r>
              <a:r>
                <a:rPr lang="cs-CZ" sz="1800" kern="1200"/>
                <a:t>...</a:t>
              </a: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992B208-2D1D-4726-B3B0-C284BA3A6509}"/>
                </a:ext>
              </a:extLst>
            </p:cNvPr>
            <p:cNvSpPr/>
            <p:nvPr/>
          </p:nvSpPr>
          <p:spPr>
            <a:xfrm>
              <a:off x="1236573" y="2715769"/>
              <a:ext cx="3007079" cy="720100"/>
            </a:xfrm>
            <a:custGeom>
              <a:avLst/>
              <a:gdLst>
                <a:gd name="connsiteX0" fmla="*/ 0 w 3525609"/>
                <a:gd name="connsiteY0" fmla="*/ 720100 h 720100"/>
                <a:gd name="connsiteX1" fmla="*/ 587602 w 3525609"/>
                <a:gd name="connsiteY1" fmla="*/ 0 h 720100"/>
                <a:gd name="connsiteX2" fmla="*/ 2938007 w 3525609"/>
                <a:gd name="connsiteY2" fmla="*/ 0 h 720100"/>
                <a:gd name="connsiteX3" fmla="*/ 3525609 w 3525609"/>
                <a:gd name="connsiteY3" fmla="*/ 720100 h 720100"/>
                <a:gd name="connsiteX4" fmla="*/ 0 w 3525609"/>
                <a:gd name="connsiteY4" fmla="*/ 720100 h 72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5609" h="720100">
                  <a:moveTo>
                    <a:pt x="0" y="720100"/>
                  </a:moveTo>
                  <a:lnTo>
                    <a:pt x="587602" y="0"/>
                  </a:lnTo>
                  <a:lnTo>
                    <a:pt x="2938007" y="0"/>
                  </a:lnTo>
                  <a:lnTo>
                    <a:pt x="3525609" y="720100"/>
                  </a:lnTo>
                  <a:lnTo>
                    <a:pt x="0" y="720100"/>
                  </a:lnTo>
                  <a:close/>
                </a:path>
              </a:pathLst>
            </a:custGeom>
            <a:solidFill>
              <a:schemeClr val="tx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43651" tIns="26670" rIns="643652" bIns="26670" numCol="1" spcCol="1270" anchor="ctr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2000" kern="1200">
                  <a:latin typeface="+mj-lt"/>
                </a:rPr>
                <a:t>Identity Store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3F11088-3D92-4F9F-83B1-BB5FBC0652DE}"/>
              </a:ext>
            </a:extLst>
          </p:cNvPr>
          <p:cNvGrpSpPr/>
          <p:nvPr/>
        </p:nvGrpSpPr>
        <p:grpSpPr>
          <a:xfrm>
            <a:off x="735392" y="3435869"/>
            <a:ext cx="8174395" cy="720102"/>
            <a:chOff x="735392" y="3435869"/>
            <a:chExt cx="8174395" cy="72010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6C98BE1-4304-4A89-996D-8F63725F2023}"/>
                </a:ext>
              </a:extLst>
            </p:cNvPr>
            <p:cNvSpPr/>
            <p:nvPr/>
          </p:nvSpPr>
          <p:spPr>
            <a:xfrm>
              <a:off x="2740109" y="3435870"/>
              <a:ext cx="6169678" cy="720101"/>
            </a:xfrm>
            <a:prstGeom prst="rect">
              <a:avLst/>
            </a:prstGeom>
            <a:solidFill>
              <a:schemeClr val="tx2">
                <a:lumMod val="40000"/>
                <a:lumOff val="60000"/>
                <a:alpha val="9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6182" tIns="68580" rIns="68580" bIns="68581" numCol="1" spcCol="1270" anchor="ctr" anchorCtr="0">
              <a:noAutofit/>
            </a:bodyPr>
            <a:lstStyle/>
            <a:p>
              <a:pPr marL="171450" lvl="1" indent="-171450" algn="r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None/>
              </a:pPr>
              <a:r>
                <a:rPr lang="cs-CZ" sz="1800" kern="1200"/>
                <a:t>Entity Framework nebo jiné API</a:t>
              </a: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F66A62E0-2D3C-4851-979F-41F10FBC244C}"/>
                </a:ext>
              </a:extLst>
            </p:cNvPr>
            <p:cNvSpPr/>
            <p:nvPr/>
          </p:nvSpPr>
          <p:spPr>
            <a:xfrm>
              <a:off x="735392" y="3435869"/>
              <a:ext cx="4009439" cy="720100"/>
            </a:xfrm>
            <a:custGeom>
              <a:avLst/>
              <a:gdLst>
                <a:gd name="connsiteX0" fmla="*/ 0 w 4700812"/>
                <a:gd name="connsiteY0" fmla="*/ 720100 h 720100"/>
                <a:gd name="connsiteX1" fmla="*/ 587602 w 4700812"/>
                <a:gd name="connsiteY1" fmla="*/ 0 h 720100"/>
                <a:gd name="connsiteX2" fmla="*/ 4113210 w 4700812"/>
                <a:gd name="connsiteY2" fmla="*/ 0 h 720100"/>
                <a:gd name="connsiteX3" fmla="*/ 4700812 w 4700812"/>
                <a:gd name="connsiteY3" fmla="*/ 720100 h 720100"/>
                <a:gd name="connsiteX4" fmla="*/ 0 w 4700812"/>
                <a:gd name="connsiteY4" fmla="*/ 720100 h 72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00812" h="720100">
                  <a:moveTo>
                    <a:pt x="0" y="720100"/>
                  </a:moveTo>
                  <a:lnTo>
                    <a:pt x="587602" y="0"/>
                  </a:lnTo>
                  <a:lnTo>
                    <a:pt x="4113210" y="0"/>
                  </a:lnTo>
                  <a:lnTo>
                    <a:pt x="4700812" y="720100"/>
                  </a:lnTo>
                  <a:lnTo>
                    <a:pt x="0" y="720100"/>
                  </a:lnTo>
                  <a:close/>
                </a:path>
              </a:pathLst>
            </a:custGeom>
            <a:solidFill>
              <a:schemeClr val="tx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49312" tIns="26670" rIns="849312" bIns="26670" numCol="1" spcCol="1270" anchor="ctr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2000" kern="1200">
                  <a:latin typeface="+mj-lt"/>
                </a:rPr>
                <a:t>Data Access Layer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B044397-C14F-4243-8563-4591A5413402}"/>
              </a:ext>
            </a:extLst>
          </p:cNvPr>
          <p:cNvGrpSpPr/>
          <p:nvPr/>
        </p:nvGrpSpPr>
        <p:grpSpPr>
          <a:xfrm>
            <a:off x="234213" y="4155969"/>
            <a:ext cx="8675574" cy="720102"/>
            <a:chOff x="234213" y="4155969"/>
            <a:chExt cx="8675574" cy="72010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C80FF60-1EBC-499F-8A59-5873F36BBD8F}"/>
                </a:ext>
              </a:extLst>
            </p:cNvPr>
            <p:cNvSpPr/>
            <p:nvPr/>
          </p:nvSpPr>
          <p:spPr>
            <a:xfrm>
              <a:off x="2740109" y="4155970"/>
              <a:ext cx="6169678" cy="720101"/>
            </a:xfrm>
            <a:prstGeom prst="rect">
              <a:avLst/>
            </a:prstGeom>
            <a:solidFill>
              <a:schemeClr val="tx2">
                <a:lumMod val="40000"/>
                <a:lumOff val="60000"/>
                <a:alpha val="9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6182" tIns="68580" rIns="68579" bIns="68581" numCol="1" spcCol="1270" anchor="ctr" anchorCtr="0">
              <a:noAutofit/>
            </a:bodyPr>
            <a:lstStyle/>
            <a:p>
              <a:pPr marL="171450" lvl="1" indent="-171450" algn="r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None/>
              </a:pPr>
              <a:r>
                <a:rPr lang="cs-CZ" sz="1800" kern="1200"/>
                <a:t>Databáze nebo jiná forma úložiště</a:t>
              </a: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8F4809E-5D49-40EE-B848-7414DAE8D20A}"/>
                </a:ext>
              </a:extLst>
            </p:cNvPr>
            <p:cNvSpPr/>
            <p:nvPr/>
          </p:nvSpPr>
          <p:spPr>
            <a:xfrm>
              <a:off x="234213" y="4155969"/>
              <a:ext cx="5011800" cy="720100"/>
            </a:xfrm>
            <a:custGeom>
              <a:avLst/>
              <a:gdLst>
                <a:gd name="connsiteX0" fmla="*/ 0 w 5876016"/>
                <a:gd name="connsiteY0" fmla="*/ 720100 h 720100"/>
                <a:gd name="connsiteX1" fmla="*/ 587602 w 5876016"/>
                <a:gd name="connsiteY1" fmla="*/ 0 h 720100"/>
                <a:gd name="connsiteX2" fmla="*/ 5288414 w 5876016"/>
                <a:gd name="connsiteY2" fmla="*/ 0 h 720100"/>
                <a:gd name="connsiteX3" fmla="*/ 5876016 w 5876016"/>
                <a:gd name="connsiteY3" fmla="*/ 720100 h 720100"/>
                <a:gd name="connsiteX4" fmla="*/ 0 w 5876016"/>
                <a:gd name="connsiteY4" fmla="*/ 720100 h 72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6016" h="720100">
                  <a:moveTo>
                    <a:pt x="0" y="720100"/>
                  </a:moveTo>
                  <a:lnTo>
                    <a:pt x="587602" y="0"/>
                  </a:lnTo>
                  <a:lnTo>
                    <a:pt x="5288414" y="0"/>
                  </a:lnTo>
                  <a:lnTo>
                    <a:pt x="5876016" y="720100"/>
                  </a:lnTo>
                  <a:lnTo>
                    <a:pt x="0" y="720100"/>
                  </a:lnTo>
                  <a:close/>
                </a:path>
              </a:pathLst>
            </a:custGeom>
            <a:solidFill>
              <a:schemeClr val="tx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54972" tIns="26670" rIns="1054974" bIns="26670" numCol="1" spcCol="1270" anchor="ctr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cs-CZ" sz="2000" kern="1200">
                  <a:latin typeface="+mj-lt"/>
                </a:rPr>
                <a:t>Data Source</a:t>
              </a:r>
            </a:p>
          </p:txBody>
        </p:sp>
      </p:grp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8E8ACE37-504D-40C1-BC3C-A33AEDF6DE3D}"/>
              </a:ext>
            </a:extLst>
          </p:cNvPr>
          <p:cNvSpPr/>
          <p:nvPr/>
        </p:nvSpPr>
        <p:spPr>
          <a:xfrm>
            <a:off x="234212" y="2189034"/>
            <a:ext cx="1673492" cy="1053466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cs-CZ">
                <a:latin typeface="+mj-lt"/>
              </a:rPr>
              <a:t>Pomocné funkce</a:t>
            </a:r>
          </a:p>
        </p:txBody>
      </p:sp>
    </p:spTree>
    <p:extLst>
      <p:ext uri="{BB962C8B-B14F-4D97-AF65-F5344CB8AC3E}">
        <p14:creationId xmlns:p14="http://schemas.microsoft.com/office/powerpoint/2010/main" val="4896887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theme/theme1.xml><?xml version="1.0" encoding="utf-8"?>
<a:theme xmlns:a="http://schemas.openxmlformats.org/drawingml/2006/main" name="Re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tro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ltairis Metro.potx" id="{F8F6CD88-2949-4F7F-A101-876AEFDC4300}" vid="{32BEB673-45AD-4CBE-9613-E82AFA169DC3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u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tro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ltairis Metro.potx" id="{F8F6CD88-2949-4F7F-A101-876AEFDC4300}" vid="{BE2CAB49-98AA-4F36-94C7-390330C6347C}"/>
    </a:ext>
  </a:extLst>
</a:theme>
</file>

<file path=ppt/theme/theme3.xml><?xml version="1.0" encoding="utf-8"?>
<a:theme xmlns:a="http://schemas.openxmlformats.org/drawingml/2006/main" name="Orang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tro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ltairis Metro.potx" id="{F8F6CD88-2949-4F7F-A101-876AEFDC4300}" vid="{092CAD83-60CC-44D1-98A7-221D3B4E0C7A}"/>
    </a:ext>
  </a:extLst>
</a:theme>
</file>

<file path=ppt/theme/theme4.xml><?xml version="1.0" encoding="utf-8"?>
<a:theme xmlns:a="http://schemas.openxmlformats.org/drawingml/2006/main" name="Gree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tro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ltairis Metro.potx" id="{F8F6CD88-2949-4F7F-A101-876AEFDC4300}" vid="{46A5EC94-0693-48F6-9FA7-3CB1B3E2E2E5}"/>
    </a:ext>
  </a:extLst>
</a:theme>
</file>

<file path=ppt/theme/theme5.xml><?xml version="1.0" encoding="utf-8"?>
<a:theme xmlns:a="http://schemas.openxmlformats.org/drawingml/2006/main" name="Purp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tro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ltairis Metro.potx" id="{F8F6CD88-2949-4F7F-A101-876AEFDC4300}" vid="{C36ACD0D-3A61-4B6F-9291-873691B2CB02}"/>
    </a:ext>
  </a:extLst>
</a:theme>
</file>

<file path=ppt/theme/theme6.xml><?xml version="1.0" encoding="utf-8"?>
<a:theme xmlns:a="http://schemas.openxmlformats.org/drawingml/2006/main" name="Turquois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tro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ltairis Metro.potx" id="{F8F6CD88-2949-4F7F-A101-876AEFDC4300}" vid="{C51BD461-A5D0-4FBB-B7C0-C0B58839B61A}"/>
    </a:ext>
  </a:extLst>
</a:theme>
</file>

<file path=ppt/theme/theme7.xml><?xml version="1.0" encoding="utf-8"?>
<a:theme xmlns:a="http://schemas.openxmlformats.org/drawingml/2006/main" name="Gra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tro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ltairis Metro.potx" id="{F8F6CD88-2949-4F7F-A101-876AEFDC4300}" vid="{6BA00E29-2295-4269-9701-5E6C044B0105}"/>
    </a:ext>
  </a:extLst>
</a:theme>
</file>

<file path=ppt/theme/theme8.xml><?xml version="1.0" encoding="utf-8"?>
<a:theme xmlns:a="http://schemas.openxmlformats.org/drawingml/2006/main" name="Whi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tro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ltairis Metro.potx" id="{F8F6CD88-2949-4F7F-A101-876AEFDC4300}" vid="{6E6AB49B-28AC-446E-98F4-54DBC50450C9}"/>
    </a:ext>
  </a:extLst>
</a:theme>
</file>

<file path=ppt/theme/theme9.xml><?xml version="1.0" encoding="utf-8"?>
<a:theme xmlns:a="http://schemas.openxmlformats.org/drawingml/2006/main" name="1_Gra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tro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ltairis Metro.potx" id="{B0CA63C1-620B-433D-BCEC-F1EC0907E70D}" vid="{1B7B24CC-020E-494A-8623-54E1B7AB5E2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Altairis Metro</Template>
  <TotalTime>946</TotalTime>
  <Words>603</Words>
  <Application>Microsoft Office PowerPoint</Application>
  <PresentationFormat>On-screen Show (16:9)</PresentationFormat>
  <Paragraphs>116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22</vt:i4>
      </vt:variant>
    </vt:vector>
  </HeadingPairs>
  <TitlesOfParts>
    <vt:vector size="38" baseType="lpstr">
      <vt:lpstr>Arial</vt:lpstr>
      <vt:lpstr>Calibri</vt:lpstr>
      <vt:lpstr>Consolas</vt:lpstr>
      <vt:lpstr>Segoe UI</vt:lpstr>
      <vt:lpstr>Segoe UI Light</vt:lpstr>
      <vt:lpstr>Segoe UI Semibold</vt:lpstr>
      <vt:lpstr>Wingdings</vt:lpstr>
      <vt:lpstr>Red</vt:lpstr>
      <vt:lpstr>Blue</vt:lpstr>
      <vt:lpstr>Orange</vt:lpstr>
      <vt:lpstr>Green</vt:lpstr>
      <vt:lpstr>Purple</vt:lpstr>
      <vt:lpstr>Turquoise</vt:lpstr>
      <vt:lpstr>Gray</vt:lpstr>
      <vt:lpstr>White</vt:lpstr>
      <vt:lpstr>1_Gray</vt:lpstr>
      <vt:lpstr>ASP.NET Identity: jak to dělat správně</vt:lpstr>
      <vt:lpstr>Evoluce ASP.NET Identity</vt:lpstr>
      <vt:lpstr>ASP.NET Identity</vt:lpstr>
      <vt:lpstr>ASP.NET Identity a Entity Framework</vt:lpstr>
      <vt:lpstr>Práce s API</vt:lpstr>
      <vt:lpstr>https://github.com/ridercz/ShirtShop</vt:lpstr>
      <vt:lpstr>ShirtShop</vt:lpstr>
      <vt:lpstr>Customizace ASP.NET Identity</vt:lpstr>
      <vt:lpstr>Přístup k datům v ASP.NET Identity</vt:lpstr>
      <vt:lpstr>SignInManager</vt:lpstr>
      <vt:lpstr>Základní implementace  ASP.NET Identity</vt:lpstr>
      <vt:lpstr>PowerPoint Presentation</vt:lpstr>
      <vt:lpstr>Reset zapomenutého hesla</vt:lpstr>
      <vt:lpstr>Reset hesla v ASP.NET Identity</vt:lpstr>
      <vt:lpstr>Reset hesla v ASP.NET Identity</vt:lpstr>
      <vt:lpstr>PowerPoint Presentation</vt:lpstr>
      <vt:lpstr>Kontrola, zda uživatel existuje</vt:lpstr>
      <vt:lpstr>Ověření e-mailové adresy</vt:lpstr>
      <vt:lpstr>Registrace uživatelů  v ASP.NET Identity</vt:lpstr>
      <vt:lpstr>Rozšíření informací o uživateli</vt:lpstr>
      <vt:lpstr>Změna primárního klíče</vt:lpstr>
      <vt:lpstr>PowerPoint Presentation</vt:lpstr>
    </vt:vector>
  </TitlesOfParts>
  <Company>Altairis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Altair Valášek</dc:creator>
  <cp:lastModifiedBy>Michal Altair Valášek</cp:lastModifiedBy>
  <cp:revision>16</cp:revision>
  <dcterms:created xsi:type="dcterms:W3CDTF">2017-10-28T23:14:23Z</dcterms:created>
  <dcterms:modified xsi:type="dcterms:W3CDTF">2019-06-14T15:00:15Z</dcterms:modified>
</cp:coreProperties>
</file>